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embeddedFontLst>
    <p:embeddedFont>
      <p:font typeface="OPPOSans B" panose="02010600030101010101" charset="-122"/>
      <p:regular r:id="rId28"/>
    </p:embeddedFont>
    <p:embeddedFont>
      <p:font typeface="OPPOSans H" panose="02010600030101010101" charset="-122"/>
      <p:regular r:id="rId29"/>
    </p:embeddedFont>
    <p:embeddedFont>
      <p:font typeface="OPPOSans R" panose="02010600030101010101" charset="-122"/>
      <p:regular r:id="rId30"/>
    </p:embeddedFont>
    <p:embeddedFont>
      <p:font typeface="Source Han Sans" panose="02010600030101010101" charset="-122"/>
      <p:regular r:id="rId31"/>
    </p:embeddedFont>
    <p:embeddedFont>
      <p:font typeface="Source Han Sans CN Bold" panose="02010600030101010101" charset="-122"/>
      <p:regular r:id="rId32"/>
    </p:embeddedFont>
    <p:embeddedFont>
      <p:font typeface="Source Han Sans CN Regular" panose="02010600030101010101" charset="-122"/>
      <p:regular r:id="rId33"/>
    </p:embeddedFont>
    <p:embeddedFont>
      <p:font typeface="等线" panose="02010600030101010101" pitchFamily="2" charset="-122"/>
      <p:regular r:id="rId34"/>
      <p:bold r:id="rId3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5" y="0"/>
            <a:ext cx="12191996" cy="6858000"/>
          </a:xfrm>
          <a:custGeom>
            <a:avLst/>
            <a:gdLst>
              <a:gd name="connsiteX0" fmla="*/ 11973251 w 12392799"/>
              <a:gd name="connsiteY0" fmla="*/ 2 h 6858000"/>
              <a:gd name="connsiteX1" fmla="*/ 12392799 w 12392799"/>
              <a:gd name="connsiteY1" fmla="*/ 2 h 6858000"/>
              <a:gd name="connsiteX2" fmla="*/ 12392799 w 12392799"/>
              <a:gd name="connsiteY2" fmla="*/ 6858000 h 6858000"/>
              <a:gd name="connsiteX3" fmla="*/ 11973251 w 12392799"/>
              <a:gd name="connsiteY3" fmla="*/ 6858000 h 6858000"/>
              <a:gd name="connsiteX4" fmla="*/ 0 w 12392799"/>
              <a:gd name="connsiteY4" fmla="*/ 2 h 6858000"/>
              <a:gd name="connsiteX5" fmla="*/ 419548 w 12392799"/>
              <a:gd name="connsiteY5" fmla="*/ 2 h 6858000"/>
              <a:gd name="connsiteX6" fmla="*/ 419548 w 12392799"/>
              <a:gd name="connsiteY6" fmla="*/ 6858000 h 6858000"/>
              <a:gd name="connsiteX7" fmla="*/ 0 w 12392799"/>
              <a:gd name="connsiteY7" fmla="*/ 6858000 h 6858000"/>
              <a:gd name="connsiteX8" fmla="*/ 570155 w 12392799"/>
              <a:gd name="connsiteY8" fmla="*/ 2 h 6858000"/>
              <a:gd name="connsiteX9" fmla="*/ 989702 w 12392799"/>
              <a:gd name="connsiteY9" fmla="*/ 2 h 6858000"/>
              <a:gd name="connsiteX10" fmla="*/ 989702 w 12392799"/>
              <a:gd name="connsiteY10" fmla="*/ 6858000 h 6858000"/>
              <a:gd name="connsiteX11" fmla="*/ 570155 w 12392799"/>
              <a:gd name="connsiteY11" fmla="*/ 6858000 h 6858000"/>
              <a:gd name="connsiteX12" fmla="*/ 1140309 w 12392799"/>
              <a:gd name="connsiteY12" fmla="*/ 2 h 6858000"/>
              <a:gd name="connsiteX13" fmla="*/ 1559857 w 12392799"/>
              <a:gd name="connsiteY13" fmla="*/ 2 h 6858000"/>
              <a:gd name="connsiteX14" fmla="*/ 1559857 w 12392799"/>
              <a:gd name="connsiteY14" fmla="*/ 6858000 h 6858000"/>
              <a:gd name="connsiteX15" fmla="*/ 1140309 w 12392799"/>
              <a:gd name="connsiteY15" fmla="*/ 6858000 h 6858000"/>
              <a:gd name="connsiteX16" fmla="*/ 1710464 w 12392799"/>
              <a:gd name="connsiteY16" fmla="*/ 2 h 6858000"/>
              <a:gd name="connsiteX17" fmla="*/ 2130013 w 12392799"/>
              <a:gd name="connsiteY17" fmla="*/ 2 h 6858000"/>
              <a:gd name="connsiteX18" fmla="*/ 2130013 w 12392799"/>
              <a:gd name="connsiteY18" fmla="*/ 6858000 h 6858000"/>
              <a:gd name="connsiteX19" fmla="*/ 1710464 w 12392799"/>
              <a:gd name="connsiteY19" fmla="*/ 6858000 h 6858000"/>
              <a:gd name="connsiteX20" fmla="*/ 2280620 w 12392799"/>
              <a:gd name="connsiteY20" fmla="*/ 2 h 6858000"/>
              <a:gd name="connsiteX21" fmla="*/ 2700167 w 12392799"/>
              <a:gd name="connsiteY21" fmla="*/ 2 h 6858000"/>
              <a:gd name="connsiteX22" fmla="*/ 2700167 w 12392799"/>
              <a:gd name="connsiteY22" fmla="*/ 6858000 h 6858000"/>
              <a:gd name="connsiteX23" fmla="*/ 2280620 w 12392799"/>
              <a:gd name="connsiteY23" fmla="*/ 6858000 h 6858000"/>
              <a:gd name="connsiteX24" fmla="*/ 2850774 w 12392799"/>
              <a:gd name="connsiteY24" fmla="*/ 2 h 6858000"/>
              <a:gd name="connsiteX25" fmla="*/ 3270322 w 12392799"/>
              <a:gd name="connsiteY25" fmla="*/ 2 h 6858000"/>
              <a:gd name="connsiteX26" fmla="*/ 3270322 w 12392799"/>
              <a:gd name="connsiteY26" fmla="*/ 6858000 h 6858000"/>
              <a:gd name="connsiteX27" fmla="*/ 2850774 w 12392799"/>
              <a:gd name="connsiteY27" fmla="*/ 6858000 h 6858000"/>
              <a:gd name="connsiteX28" fmla="*/ 3420929 w 12392799"/>
              <a:gd name="connsiteY28" fmla="*/ 2 h 6858000"/>
              <a:gd name="connsiteX29" fmla="*/ 3840476 w 12392799"/>
              <a:gd name="connsiteY29" fmla="*/ 2 h 6858000"/>
              <a:gd name="connsiteX30" fmla="*/ 3840476 w 12392799"/>
              <a:gd name="connsiteY30" fmla="*/ 6858000 h 6858000"/>
              <a:gd name="connsiteX31" fmla="*/ 3420929 w 12392799"/>
              <a:gd name="connsiteY31" fmla="*/ 6858000 h 6858000"/>
              <a:gd name="connsiteX32" fmla="*/ 3991083 w 12392799"/>
              <a:gd name="connsiteY32" fmla="*/ 1 h 6858000"/>
              <a:gd name="connsiteX33" fmla="*/ 4410631 w 12392799"/>
              <a:gd name="connsiteY33" fmla="*/ 1 h 6858000"/>
              <a:gd name="connsiteX34" fmla="*/ 4410631 w 12392799"/>
              <a:gd name="connsiteY34" fmla="*/ 6858000 h 6858000"/>
              <a:gd name="connsiteX35" fmla="*/ 3991083 w 12392799"/>
              <a:gd name="connsiteY35" fmla="*/ 6858000 h 6858000"/>
              <a:gd name="connsiteX36" fmla="*/ 4561237 w 12392799"/>
              <a:gd name="connsiteY36" fmla="*/ 1 h 6858000"/>
              <a:gd name="connsiteX37" fmla="*/ 4980784 w 12392799"/>
              <a:gd name="connsiteY37" fmla="*/ 1 h 6858000"/>
              <a:gd name="connsiteX38" fmla="*/ 4980784 w 12392799"/>
              <a:gd name="connsiteY38" fmla="*/ 6858000 h 6858000"/>
              <a:gd name="connsiteX39" fmla="*/ 4561237 w 12392799"/>
              <a:gd name="connsiteY39" fmla="*/ 6858000 h 6858000"/>
              <a:gd name="connsiteX40" fmla="*/ 5131392 w 12392799"/>
              <a:gd name="connsiteY40" fmla="*/ 1 h 6858000"/>
              <a:gd name="connsiteX41" fmla="*/ 5550940 w 12392799"/>
              <a:gd name="connsiteY41" fmla="*/ 1 h 6858000"/>
              <a:gd name="connsiteX42" fmla="*/ 5550940 w 12392799"/>
              <a:gd name="connsiteY42" fmla="*/ 6858000 h 6858000"/>
              <a:gd name="connsiteX43" fmla="*/ 5131392 w 12392799"/>
              <a:gd name="connsiteY43" fmla="*/ 6858000 h 6858000"/>
              <a:gd name="connsiteX44" fmla="*/ 5701546 w 12392799"/>
              <a:gd name="connsiteY44" fmla="*/ 1 h 6858000"/>
              <a:gd name="connsiteX45" fmla="*/ 6121094 w 12392799"/>
              <a:gd name="connsiteY45" fmla="*/ 1 h 6858000"/>
              <a:gd name="connsiteX46" fmla="*/ 6121094 w 12392799"/>
              <a:gd name="connsiteY46" fmla="*/ 6858000 h 6858000"/>
              <a:gd name="connsiteX47" fmla="*/ 5701546 w 12392799"/>
              <a:gd name="connsiteY47" fmla="*/ 6858000 h 6858000"/>
              <a:gd name="connsiteX48" fmla="*/ 6271701 w 12392799"/>
              <a:gd name="connsiteY48" fmla="*/ 1 h 6858000"/>
              <a:gd name="connsiteX49" fmla="*/ 6691249 w 12392799"/>
              <a:gd name="connsiteY49" fmla="*/ 1 h 6858000"/>
              <a:gd name="connsiteX50" fmla="*/ 6691249 w 12392799"/>
              <a:gd name="connsiteY50" fmla="*/ 6858000 h 6858000"/>
              <a:gd name="connsiteX51" fmla="*/ 6271701 w 12392799"/>
              <a:gd name="connsiteY51" fmla="*/ 6858000 h 6858000"/>
              <a:gd name="connsiteX52" fmla="*/ 6841856 w 12392799"/>
              <a:gd name="connsiteY52" fmla="*/ 1 h 6858000"/>
              <a:gd name="connsiteX53" fmla="*/ 7261404 w 12392799"/>
              <a:gd name="connsiteY53" fmla="*/ 1 h 6858000"/>
              <a:gd name="connsiteX54" fmla="*/ 7261404 w 12392799"/>
              <a:gd name="connsiteY54" fmla="*/ 6858000 h 6858000"/>
              <a:gd name="connsiteX55" fmla="*/ 6841856 w 12392799"/>
              <a:gd name="connsiteY55" fmla="*/ 6858000 h 6858000"/>
              <a:gd name="connsiteX56" fmla="*/ 7412011 w 12392799"/>
              <a:gd name="connsiteY56" fmla="*/ 1 h 6858000"/>
              <a:gd name="connsiteX57" fmla="*/ 7831559 w 12392799"/>
              <a:gd name="connsiteY57" fmla="*/ 1 h 6858000"/>
              <a:gd name="connsiteX58" fmla="*/ 7831559 w 12392799"/>
              <a:gd name="connsiteY58" fmla="*/ 6858000 h 6858000"/>
              <a:gd name="connsiteX59" fmla="*/ 7412011 w 12392799"/>
              <a:gd name="connsiteY59" fmla="*/ 6858000 h 6858000"/>
              <a:gd name="connsiteX60" fmla="*/ 7982166 w 12392799"/>
              <a:gd name="connsiteY60" fmla="*/ 1 h 6858000"/>
              <a:gd name="connsiteX61" fmla="*/ 8401714 w 12392799"/>
              <a:gd name="connsiteY61" fmla="*/ 1 h 6858000"/>
              <a:gd name="connsiteX62" fmla="*/ 8401714 w 12392799"/>
              <a:gd name="connsiteY62" fmla="*/ 6858000 h 6858000"/>
              <a:gd name="connsiteX63" fmla="*/ 7982166 w 12392799"/>
              <a:gd name="connsiteY63" fmla="*/ 6858000 h 6858000"/>
              <a:gd name="connsiteX64" fmla="*/ 8552321 w 12392799"/>
              <a:gd name="connsiteY64" fmla="*/ 1 h 6858000"/>
              <a:gd name="connsiteX65" fmla="*/ 8971869 w 12392799"/>
              <a:gd name="connsiteY65" fmla="*/ 1 h 6858000"/>
              <a:gd name="connsiteX66" fmla="*/ 8971869 w 12392799"/>
              <a:gd name="connsiteY66" fmla="*/ 6858000 h 6858000"/>
              <a:gd name="connsiteX67" fmla="*/ 8552321 w 12392799"/>
              <a:gd name="connsiteY67" fmla="*/ 6858000 h 6858000"/>
              <a:gd name="connsiteX68" fmla="*/ 9122476 w 12392799"/>
              <a:gd name="connsiteY68" fmla="*/ 1 h 6858000"/>
              <a:gd name="connsiteX69" fmla="*/ 9542024 w 12392799"/>
              <a:gd name="connsiteY69" fmla="*/ 1 h 6858000"/>
              <a:gd name="connsiteX70" fmla="*/ 9542024 w 12392799"/>
              <a:gd name="connsiteY70" fmla="*/ 6858000 h 6858000"/>
              <a:gd name="connsiteX71" fmla="*/ 9122476 w 12392799"/>
              <a:gd name="connsiteY71" fmla="*/ 6858000 h 6858000"/>
              <a:gd name="connsiteX72" fmla="*/ 9692631 w 12392799"/>
              <a:gd name="connsiteY72" fmla="*/ 0 h 6858000"/>
              <a:gd name="connsiteX73" fmla="*/ 10112179 w 12392799"/>
              <a:gd name="connsiteY73" fmla="*/ 0 h 6858000"/>
              <a:gd name="connsiteX74" fmla="*/ 10112179 w 12392799"/>
              <a:gd name="connsiteY74" fmla="*/ 6858000 h 6858000"/>
              <a:gd name="connsiteX75" fmla="*/ 9692631 w 12392799"/>
              <a:gd name="connsiteY75" fmla="*/ 6858000 h 6858000"/>
              <a:gd name="connsiteX76" fmla="*/ 10262786 w 12392799"/>
              <a:gd name="connsiteY76" fmla="*/ 0 h 6858000"/>
              <a:gd name="connsiteX77" fmla="*/ 10682334 w 12392799"/>
              <a:gd name="connsiteY77" fmla="*/ 0 h 6858000"/>
              <a:gd name="connsiteX78" fmla="*/ 10682334 w 12392799"/>
              <a:gd name="connsiteY78" fmla="*/ 6858000 h 6858000"/>
              <a:gd name="connsiteX79" fmla="*/ 10262786 w 12392799"/>
              <a:gd name="connsiteY79" fmla="*/ 6858000 h 6858000"/>
              <a:gd name="connsiteX80" fmla="*/ 10832941 w 12392799"/>
              <a:gd name="connsiteY80" fmla="*/ 0 h 6858000"/>
              <a:gd name="connsiteX81" fmla="*/ 11252489 w 12392799"/>
              <a:gd name="connsiteY81" fmla="*/ 0 h 6858000"/>
              <a:gd name="connsiteX82" fmla="*/ 11252489 w 12392799"/>
              <a:gd name="connsiteY82" fmla="*/ 6858000 h 6858000"/>
              <a:gd name="connsiteX83" fmla="*/ 10832941 w 12392799"/>
              <a:gd name="connsiteY83" fmla="*/ 6858000 h 6858000"/>
              <a:gd name="connsiteX84" fmla="*/ 11403096 w 12392799"/>
              <a:gd name="connsiteY84" fmla="*/ 0 h 6858000"/>
              <a:gd name="connsiteX85" fmla="*/ 11822644 w 12392799"/>
              <a:gd name="connsiteY85" fmla="*/ 0 h 6858000"/>
              <a:gd name="connsiteX86" fmla="*/ 11822644 w 12392799"/>
              <a:gd name="connsiteY86" fmla="*/ 6858000 h 6858000"/>
              <a:gd name="connsiteX87" fmla="*/ 11403096 w 12392799"/>
              <a:gd name="connsiteY87" fmla="*/ 6858000 h 6858000"/>
            </a:gdLst>
            <a:ahLst/>
            <a:cxnLst/>
            <a:rect l="l" t="t" r="r" b="b"/>
            <a:pathLst>
              <a:path w="12392799" h="6858000">
                <a:moveTo>
                  <a:pt x="11973251" y="2"/>
                </a:moveTo>
                <a:lnTo>
                  <a:pt x="12392799" y="2"/>
                </a:lnTo>
                <a:lnTo>
                  <a:pt x="12392799" y="6858000"/>
                </a:lnTo>
                <a:lnTo>
                  <a:pt x="11973251" y="6858000"/>
                </a:lnTo>
                <a:close/>
                <a:moveTo>
                  <a:pt x="0" y="2"/>
                </a:moveTo>
                <a:lnTo>
                  <a:pt x="419548" y="2"/>
                </a:lnTo>
                <a:lnTo>
                  <a:pt x="419548" y="6858000"/>
                </a:lnTo>
                <a:lnTo>
                  <a:pt x="0" y="6858000"/>
                </a:lnTo>
                <a:close/>
                <a:moveTo>
                  <a:pt x="570155" y="2"/>
                </a:moveTo>
                <a:lnTo>
                  <a:pt x="989702" y="2"/>
                </a:lnTo>
                <a:lnTo>
                  <a:pt x="989702" y="6858000"/>
                </a:lnTo>
                <a:lnTo>
                  <a:pt x="570155" y="6858000"/>
                </a:lnTo>
                <a:close/>
                <a:moveTo>
                  <a:pt x="1140309" y="2"/>
                </a:moveTo>
                <a:lnTo>
                  <a:pt x="1559857" y="2"/>
                </a:lnTo>
                <a:lnTo>
                  <a:pt x="1559857" y="6858000"/>
                </a:lnTo>
                <a:lnTo>
                  <a:pt x="1140309" y="6858000"/>
                </a:lnTo>
                <a:close/>
                <a:moveTo>
                  <a:pt x="1710464" y="2"/>
                </a:moveTo>
                <a:lnTo>
                  <a:pt x="2130013" y="2"/>
                </a:lnTo>
                <a:lnTo>
                  <a:pt x="2130013" y="6858000"/>
                </a:lnTo>
                <a:lnTo>
                  <a:pt x="1710464" y="6858000"/>
                </a:lnTo>
                <a:close/>
                <a:moveTo>
                  <a:pt x="2280620" y="2"/>
                </a:moveTo>
                <a:lnTo>
                  <a:pt x="2700167" y="2"/>
                </a:lnTo>
                <a:lnTo>
                  <a:pt x="2700167" y="6858000"/>
                </a:lnTo>
                <a:lnTo>
                  <a:pt x="2280620" y="6858000"/>
                </a:lnTo>
                <a:close/>
                <a:moveTo>
                  <a:pt x="2850774" y="2"/>
                </a:moveTo>
                <a:lnTo>
                  <a:pt x="3270322" y="2"/>
                </a:lnTo>
                <a:lnTo>
                  <a:pt x="3270322" y="6858000"/>
                </a:lnTo>
                <a:lnTo>
                  <a:pt x="2850774" y="6858000"/>
                </a:lnTo>
                <a:close/>
                <a:moveTo>
                  <a:pt x="3420929" y="2"/>
                </a:moveTo>
                <a:lnTo>
                  <a:pt x="3840476" y="2"/>
                </a:lnTo>
                <a:lnTo>
                  <a:pt x="3840476" y="6858000"/>
                </a:lnTo>
                <a:lnTo>
                  <a:pt x="3420929" y="6858000"/>
                </a:lnTo>
                <a:close/>
                <a:moveTo>
                  <a:pt x="3991083" y="1"/>
                </a:moveTo>
                <a:lnTo>
                  <a:pt x="4410631" y="1"/>
                </a:lnTo>
                <a:lnTo>
                  <a:pt x="4410631" y="6858000"/>
                </a:lnTo>
                <a:lnTo>
                  <a:pt x="3991083" y="6858000"/>
                </a:lnTo>
                <a:close/>
                <a:moveTo>
                  <a:pt x="4561237" y="1"/>
                </a:moveTo>
                <a:lnTo>
                  <a:pt x="4980784" y="1"/>
                </a:lnTo>
                <a:lnTo>
                  <a:pt x="4980784" y="6858000"/>
                </a:lnTo>
                <a:lnTo>
                  <a:pt x="4561237" y="6858000"/>
                </a:lnTo>
                <a:close/>
                <a:moveTo>
                  <a:pt x="5131392" y="1"/>
                </a:moveTo>
                <a:lnTo>
                  <a:pt x="5550940" y="1"/>
                </a:lnTo>
                <a:lnTo>
                  <a:pt x="5550940" y="6858000"/>
                </a:lnTo>
                <a:lnTo>
                  <a:pt x="5131392" y="6858000"/>
                </a:lnTo>
                <a:close/>
                <a:moveTo>
                  <a:pt x="5701546" y="1"/>
                </a:moveTo>
                <a:lnTo>
                  <a:pt x="6121094" y="1"/>
                </a:lnTo>
                <a:lnTo>
                  <a:pt x="6121094" y="6858000"/>
                </a:lnTo>
                <a:lnTo>
                  <a:pt x="5701546" y="6858000"/>
                </a:lnTo>
                <a:close/>
                <a:moveTo>
                  <a:pt x="6271701" y="1"/>
                </a:moveTo>
                <a:lnTo>
                  <a:pt x="6691249" y="1"/>
                </a:lnTo>
                <a:lnTo>
                  <a:pt x="6691249" y="6858000"/>
                </a:lnTo>
                <a:lnTo>
                  <a:pt x="6271701" y="6858000"/>
                </a:lnTo>
                <a:close/>
                <a:moveTo>
                  <a:pt x="6841856" y="1"/>
                </a:moveTo>
                <a:lnTo>
                  <a:pt x="7261404" y="1"/>
                </a:lnTo>
                <a:lnTo>
                  <a:pt x="7261404" y="6858000"/>
                </a:lnTo>
                <a:lnTo>
                  <a:pt x="6841856" y="6858000"/>
                </a:lnTo>
                <a:close/>
                <a:moveTo>
                  <a:pt x="7412011" y="1"/>
                </a:moveTo>
                <a:lnTo>
                  <a:pt x="7831559" y="1"/>
                </a:lnTo>
                <a:lnTo>
                  <a:pt x="7831559" y="6858000"/>
                </a:lnTo>
                <a:lnTo>
                  <a:pt x="7412011" y="6858000"/>
                </a:lnTo>
                <a:close/>
                <a:moveTo>
                  <a:pt x="7982166" y="1"/>
                </a:moveTo>
                <a:lnTo>
                  <a:pt x="8401714" y="1"/>
                </a:lnTo>
                <a:lnTo>
                  <a:pt x="8401714" y="6858000"/>
                </a:lnTo>
                <a:lnTo>
                  <a:pt x="7982166" y="6858000"/>
                </a:lnTo>
                <a:close/>
                <a:moveTo>
                  <a:pt x="8552321" y="1"/>
                </a:moveTo>
                <a:lnTo>
                  <a:pt x="8971869" y="1"/>
                </a:lnTo>
                <a:lnTo>
                  <a:pt x="8971869" y="6858000"/>
                </a:lnTo>
                <a:lnTo>
                  <a:pt x="8552321" y="6858000"/>
                </a:lnTo>
                <a:close/>
                <a:moveTo>
                  <a:pt x="9122476" y="1"/>
                </a:moveTo>
                <a:lnTo>
                  <a:pt x="9542024" y="1"/>
                </a:lnTo>
                <a:lnTo>
                  <a:pt x="9542024" y="6858000"/>
                </a:lnTo>
                <a:lnTo>
                  <a:pt x="9122476" y="6858000"/>
                </a:lnTo>
                <a:close/>
                <a:moveTo>
                  <a:pt x="9692631" y="0"/>
                </a:moveTo>
                <a:lnTo>
                  <a:pt x="10112179" y="0"/>
                </a:lnTo>
                <a:lnTo>
                  <a:pt x="10112179" y="6858000"/>
                </a:lnTo>
                <a:lnTo>
                  <a:pt x="9692631" y="6858000"/>
                </a:lnTo>
                <a:close/>
                <a:moveTo>
                  <a:pt x="10262786" y="0"/>
                </a:moveTo>
                <a:lnTo>
                  <a:pt x="10682334" y="0"/>
                </a:lnTo>
                <a:lnTo>
                  <a:pt x="10682334" y="6858000"/>
                </a:lnTo>
                <a:lnTo>
                  <a:pt x="10262786" y="6858000"/>
                </a:lnTo>
                <a:close/>
                <a:moveTo>
                  <a:pt x="10832941" y="0"/>
                </a:moveTo>
                <a:lnTo>
                  <a:pt x="11252489" y="0"/>
                </a:lnTo>
                <a:lnTo>
                  <a:pt x="11252489" y="6858000"/>
                </a:lnTo>
                <a:lnTo>
                  <a:pt x="10832941" y="6858000"/>
                </a:lnTo>
                <a:close/>
                <a:moveTo>
                  <a:pt x="11403096" y="0"/>
                </a:moveTo>
                <a:lnTo>
                  <a:pt x="11822644" y="0"/>
                </a:lnTo>
                <a:lnTo>
                  <a:pt x="11822644" y="6858000"/>
                </a:lnTo>
                <a:lnTo>
                  <a:pt x="11403096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820096" y="324780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7958" y="608019"/>
            <a:ext cx="4523592" cy="5211655"/>
          </a:xfrm>
          <a:prstGeom prst="roundRect">
            <a:avLst>
              <a:gd name="adj" fmla="val 7951"/>
            </a:avLst>
          </a:prstGeom>
          <a:solidFill>
            <a:schemeClr val="accent1"/>
          </a:solidFill>
          <a:ln w="57150" cap="sq">
            <a:solidFill>
              <a:schemeClr val="bg1"/>
            </a:solidFill>
            <a:miter/>
          </a:ln>
          <a:effectLst>
            <a:outerShdw blurRad="139700" sx="102000" sy="1020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978" t="4508" r="1510" b="2310"/>
          <a:stretch>
            <a:fillRect/>
          </a:stretch>
        </p:blipFill>
        <p:spPr>
          <a:xfrm>
            <a:off x="580183" y="729019"/>
            <a:ext cx="4299144" cy="4969652"/>
          </a:xfrm>
          <a:custGeom>
            <a:avLst/>
            <a:gdLst>
              <a:gd name="connsiteX0" fmla="*/ 372929 w 4690335"/>
              <a:gd name="connsiteY0" fmla="*/ 0 h 5421855"/>
              <a:gd name="connsiteX1" fmla="*/ 4317406 w 4690335"/>
              <a:gd name="connsiteY1" fmla="*/ 0 h 5421855"/>
              <a:gd name="connsiteX2" fmla="*/ 4690335 w 4690335"/>
              <a:gd name="connsiteY2" fmla="*/ 372929 h 5421855"/>
              <a:gd name="connsiteX3" fmla="*/ 4690335 w 4690335"/>
              <a:gd name="connsiteY3" fmla="*/ 5048926 h 5421855"/>
              <a:gd name="connsiteX4" fmla="*/ 4317406 w 4690335"/>
              <a:gd name="connsiteY4" fmla="*/ 5421855 h 5421855"/>
              <a:gd name="connsiteX5" fmla="*/ 372929 w 4690335"/>
              <a:gd name="connsiteY5" fmla="*/ 5421855 h 5421855"/>
              <a:gd name="connsiteX6" fmla="*/ 0 w 4690335"/>
              <a:gd name="connsiteY6" fmla="*/ 5048926 h 5421855"/>
              <a:gd name="connsiteX7" fmla="*/ 0 w 4690335"/>
              <a:gd name="connsiteY7" fmla="*/ 372929 h 5421855"/>
              <a:gd name="connsiteX8" fmla="*/ 372929 w 4690335"/>
              <a:gd name="connsiteY8" fmla="*/ 0 h 5421855"/>
            </a:gdLst>
            <a:ahLst/>
            <a:cxnLst/>
            <a:rect l="l" t="t" r="r" b="b"/>
            <a:pathLst>
              <a:path w="4690335" h="5421855">
                <a:moveTo>
                  <a:pt x="372929" y="0"/>
                </a:moveTo>
                <a:lnTo>
                  <a:pt x="4317406" y="0"/>
                </a:lnTo>
                <a:cubicBezTo>
                  <a:pt x="4523369" y="0"/>
                  <a:pt x="4690335" y="166966"/>
                  <a:pt x="4690335" y="372929"/>
                </a:cubicBezTo>
                <a:lnTo>
                  <a:pt x="4690335" y="5048926"/>
                </a:lnTo>
                <a:cubicBezTo>
                  <a:pt x="4690335" y="5254889"/>
                  <a:pt x="4523369" y="5421855"/>
                  <a:pt x="4317406" y="5421855"/>
                </a:cubicBezTo>
                <a:lnTo>
                  <a:pt x="372929" y="5421855"/>
                </a:lnTo>
                <a:cubicBezTo>
                  <a:pt x="166966" y="5421855"/>
                  <a:pt x="0" y="5254889"/>
                  <a:pt x="0" y="5048926"/>
                </a:cubicBezTo>
                <a:lnTo>
                  <a:pt x="0" y="372929"/>
                </a:lnTo>
                <a:cubicBezTo>
                  <a:pt x="0" y="166966"/>
                  <a:pt x="166966" y="0"/>
                  <a:pt x="3729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0" y="6239434"/>
            <a:ext cx="12192000" cy="317351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0" y="6350558"/>
            <a:ext cx="12192000" cy="50744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842467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11866" y="6539392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21948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487380" y="6539392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01429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68655" y="6539392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80910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55285" y="6539392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2312894" y="6604279"/>
            <a:ext cx="964961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8" name="组合 17"/>
          <p:cNvGrpSpPr/>
          <p:nvPr/>
        </p:nvGrpSpPr>
        <p:grpSpPr>
          <a:xfrm>
            <a:off x="208551" y="1016192"/>
            <a:ext cx="1496535" cy="484414"/>
            <a:chOff x="208551" y="1016192"/>
            <a:chExt cx="1496535" cy="484414"/>
          </a:xfrm>
        </p:grpSpPr>
        <p:sp>
          <p:nvSpPr>
            <p:cNvPr id="19" name="标题 1"/>
            <p:cNvSpPr txBox="1"/>
            <p:nvPr/>
          </p:nvSpPr>
          <p:spPr>
            <a:xfrm>
              <a:off x="208551" y="1016192"/>
              <a:ext cx="1496535" cy="484414"/>
            </a:xfrm>
            <a:prstGeom prst="roundRect">
              <a:avLst/>
            </a:prstGeom>
            <a:solidFill>
              <a:schemeClr val="accent1"/>
            </a:solidFill>
            <a:ln w="28575" cap="sq">
              <a:solidFill>
                <a:schemeClr val="bg1"/>
              </a:solidFill>
              <a:miter/>
            </a:ln>
            <a:effectLst>
              <a:outerShdw blurRad="139700" sx="102000" sy="102000" algn="ctr" rotWithShape="0">
                <a:srgbClr val="000000">
                  <a:alpha val="8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994655" y="1020002"/>
              <a:ext cx="45719" cy="476794"/>
            </a:xfrm>
            <a:custGeom>
              <a:avLst/>
              <a:gdLst>
                <a:gd name="connsiteX0" fmla="*/ 16555 w 32718"/>
                <a:gd name="connsiteY0" fmla="*/ 21907 h 470768"/>
                <a:gd name="connsiteX1" fmla="*/ 16555 w 32718"/>
                <a:gd name="connsiteY1" fmla="*/ 449331 h 470768"/>
              </a:gdLst>
              <a:ahLst/>
              <a:cxnLst/>
              <a:rect l="l" t="t" r="r" b="b"/>
              <a:pathLst>
                <a:path w="32718" h="470768">
                  <a:moveTo>
                    <a:pt x="16555" y="21907"/>
                  </a:moveTo>
                  <a:lnTo>
                    <a:pt x="16555" y="449331"/>
                  </a:ln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221892" y="1218468"/>
              <a:ext cx="146698" cy="194126"/>
            </a:xfrm>
            <a:custGeom>
              <a:avLst/>
              <a:gdLst>
                <a:gd name="connsiteX0" fmla="*/ 16555 w 109676"/>
                <a:gd name="connsiteY0" fmla="*/ 21907 h 145133"/>
                <a:gd name="connsiteX1" fmla="*/ 93444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16555" y="21907"/>
                  </a:moveTo>
                  <a:cubicBezTo>
                    <a:pt x="59020" y="21907"/>
                    <a:pt x="93444" y="67460"/>
                    <a:pt x="93444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16200000">
              <a:off x="1221892" y="1104204"/>
              <a:ext cx="146698" cy="194126"/>
            </a:xfrm>
            <a:custGeom>
              <a:avLst/>
              <a:gdLst>
                <a:gd name="connsiteX0" fmla="*/ 93444 w 109676"/>
                <a:gd name="connsiteY0" fmla="*/ 21907 h 145133"/>
                <a:gd name="connsiteX1" fmla="*/ 16555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93444" y="21907"/>
                  </a:moveTo>
                  <a:cubicBezTo>
                    <a:pt x="50979" y="21907"/>
                    <a:pt x="16555" y="67460"/>
                    <a:pt x="16555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3" name="标题 1"/>
          <p:cNvSpPr txBox="1"/>
          <p:nvPr/>
        </p:nvSpPr>
        <p:spPr>
          <a:xfrm>
            <a:off x="5745796" y="2790572"/>
            <a:ext cx="4065178" cy="190145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4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454477" y="4224220"/>
            <a:ext cx="1507868" cy="1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 dirty="0"/>
          </a:p>
        </p:txBody>
      </p:sp>
      <p:cxnSp>
        <p:nvCxnSpPr>
          <p:cNvPr id="25" name="标题 1"/>
          <p:cNvCxnSpPr/>
          <p:nvPr/>
        </p:nvCxnSpPr>
        <p:spPr>
          <a:xfrm>
            <a:off x="7074568" y="4318814"/>
            <a:ext cx="3863410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prstDash val="solid"/>
            <a:miter/>
          </a:ln>
        </p:spPr>
      </p:cxnSp>
      <p:sp>
        <p:nvSpPr>
          <p:cNvPr id="26" name="标题 1"/>
          <p:cNvSpPr txBox="1"/>
          <p:nvPr/>
        </p:nvSpPr>
        <p:spPr>
          <a:xfrm>
            <a:off x="5945071" y="4664490"/>
            <a:ext cx="3622954" cy="497114"/>
          </a:xfrm>
          <a:prstGeom prst="round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blurRad="127000" sx="102000" sy="102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744592" y="466449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880092" y="4792125"/>
            <a:ext cx="256593" cy="24184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150783" y="4683750"/>
            <a:ext cx="71790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30" name="标题 1"/>
          <p:cNvSpPr txBox="1"/>
          <p:nvPr/>
        </p:nvSpPr>
        <p:spPr>
          <a:xfrm>
            <a:off x="8762486" y="4683750"/>
            <a:ext cx="868950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2025.6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370371" y="4683750"/>
            <a:ext cx="1233422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：</a:t>
            </a:r>
            <a:endParaRPr kumimoji="1" lang="zh-CN" altLang="en-US" dirty="0"/>
          </a:p>
        </p:txBody>
      </p:sp>
      <p:sp>
        <p:nvSpPr>
          <p:cNvPr id="32" name="标题 1"/>
          <p:cNvSpPr txBox="1"/>
          <p:nvPr/>
        </p:nvSpPr>
        <p:spPr>
          <a:xfrm>
            <a:off x="8165014" y="4683750"/>
            <a:ext cx="97227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5395803" y="340746"/>
            <a:ext cx="3741482" cy="12151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4" name="标题 1"/>
          <p:cNvSpPr txBox="1"/>
          <p:nvPr/>
        </p:nvSpPr>
        <p:spPr>
          <a:xfrm>
            <a:off x="5768054" y="2350838"/>
            <a:ext cx="5666050" cy="19403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1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QuizGame测验系统介绍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8947633" y="912172"/>
            <a:ext cx="1450699" cy="188695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5503458" y="-2525854"/>
            <a:ext cx="1308217" cy="876300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1910493" y="912175"/>
            <a:ext cx="1191651" cy="188695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90779" y="1461486"/>
            <a:ext cx="925463" cy="6499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663018" y="1741804"/>
            <a:ext cx="6501062" cy="6379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编写QuizGame.py，实现测验流程控制、用户交互、计时器、得分统计等功能。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663021" y="1285225"/>
            <a:ext cx="6501060" cy="45657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主程序实现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8947633" y="2651059"/>
            <a:ext cx="1450699" cy="188695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5503458" y="-786966"/>
            <a:ext cx="1308217" cy="876300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>
            <a:off x="1910493" y="2651062"/>
            <a:ext cx="1191651" cy="188695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990779" y="3200373"/>
            <a:ext cx="925463" cy="6499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663018" y="3480691"/>
            <a:ext cx="6501062" cy="6379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编写Exam.py，实现文件操作、学生信息管理、题库管理等功能。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663021" y="3024113"/>
            <a:ext cx="6501060" cy="45657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数据处理实现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>
            <a:off x="8947633" y="4389947"/>
            <a:ext cx="1450699" cy="188695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5503458" y="951921"/>
            <a:ext cx="1308217" cy="876300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1910493" y="4389950"/>
            <a:ext cx="1191651" cy="188695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990779" y="4939261"/>
            <a:ext cx="925463" cy="6499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663018" y="5219579"/>
            <a:ext cx="6501062" cy="6379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使用tkinter实现各个界面，包括按钮、标签、输入框等组件。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663021" y="4763000"/>
            <a:ext cx="6501060" cy="45657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界面实现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编码实现</a:t>
            </a:r>
            <a:endParaRPr kumimoji="1" lang="zh-CN" altLang="en-US"/>
          </a:p>
        </p:txBody>
      </p:sp>
      <p:cxnSp>
        <p:nvCxnSpPr>
          <p:cNvPr id="24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9" y="1594124"/>
            <a:ext cx="3496951" cy="3852517"/>
          </a:xfrm>
          <a:prstGeom prst="roundRect">
            <a:avLst>
              <a:gd name="adj" fmla="val 2814"/>
            </a:avLst>
          </a:prstGeom>
          <a:gradFill>
            <a:gsLst>
              <a:gs pos="61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blurRad="1524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95015" y="1700519"/>
            <a:ext cx="3427719" cy="4252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181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31306" y="1700519"/>
            <a:ext cx="3355137" cy="425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功能测试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31306" y="2232137"/>
            <a:ext cx="3355137" cy="30317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测试各种题型答题功能、计时功能、评分功能等，确保功能正常。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41175" y="1594124"/>
            <a:ext cx="3496951" cy="3852517"/>
          </a:xfrm>
          <a:prstGeom prst="roundRect">
            <a:avLst>
              <a:gd name="adj" fmla="val 2814"/>
            </a:avLst>
          </a:prstGeom>
          <a:gradFill>
            <a:gsLst>
              <a:gs pos="61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blurRad="1524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75791" y="1700519"/>
            <a:ext cx="3427719" cy="4252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181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12082" y="1700519"/>
            <a:ext cx="3355137" cy="425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性能优化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05815" y="2232136"/>
            <a:ext cx="3367670" cy="30317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优化文件读取速度，改进界面响应速度，提高系统性能。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21950" y="1594124"/>
            <a:ext cx="3496951" cy="3852517"/>
          </a:xfrm>
          <a:prstGeom prst="roundRect">
            <a:avLst>
              <a:gd name="adj" fmla="val 2814"/>
            </a:avLst>
          </a:prstGeom>
          <a:gradFill>
            <a:gsLst>
              <a:gs pos="6100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blurRad="1524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56566" y="1700519"/>
            <a:ext cx="3427719" cy="4252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181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92857" y="1700519"/>
            <a:ext cx="3355137" cy="425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用户体验优化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79370" y="2232136"/>
            <a:ext cx="3382110" cy="30317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改进界面布局，增加提示信息，提升用户体验。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测试与优化</a:t>
            </a: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37504" y="2890866"/>
            <a:ext cx="5981395" cy="6620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系统维护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537504" y="3533863"/>
            <a:ext cx="5981395" cy="1042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定期更新题库，备份学生数据，清理历史记录，确保系统稳定运行。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194306" y="3357083"/>
            <a:ext cx="134408" cy="134683"/>
          </a:xfrm>
          <a:prstGeom prst="ellipse">
            <a:avLst/>
          </a:pr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122686" y="3286015"/>
            <a:ext cx="277647" cy="276819"/>
          </a:xfrm>
          <a:custGeom>
            <a:avLst/>
            <a:gdLst>
              <a:gd name="T0" fmla="*/ 212 w 423"/>
              <a:gd name="T1" fmla="*/ 0 h 424"/>
              <a:gd name="T2" fmla="*/ 0 w 423"/>
              <a:gd name="T3" fmla="*/ 212 h 424"/>
              <a:gd name="T4" fmla="*/ 212 w 423"/>
              <a:gd name="T5" fmla="*/ 424 h 424"/>
              <a:gd name="T6" fmla="*/ 423 w 423"/>
              <a:gd name="T7" fmla="*/ 212 h 424"/>
              <a:gd name="T8" fmla="*/ 212 w 423"/>
              <a:gd name="T9" fmla="*/ 0 h 424"/>
              <a:gd name="T10" fmla="*/ 212 w 423"/>
              <a:gd name="T11" fmla="*/ 386 h 424"/>
              <a:gd name="T12" fmla="*/ 38 w 423"/>
              <a:gd name="T13" fmla="*/ 212 h 424"/>
              <a:gd name="T14" fmla="*/ 212 w 423"/>
              <a:gd name="T15" fmla="*/ 38 h 424"/>
              <a:gd name="T16" fmla="*/ 386 w 423"/>
              <a:gd name="T17" fmla="*/ 212 h 424"/>
              <a:gd name="T18" fmla="*/ 212 w 423"/>
              <a:gd name="T19" fmla="*/ 386 h 424"/>
            </a:gdLst>
            <a:ahLst/>
            <a:cxnLst/>
            <a:rect l="0" t="0" r="r" b="b"/>
            <a:pathLst>
              <a:path w="423" h="424">
                <a:moveTo>
                  <a:pt x="212" y="0"/>
                </a:moveTo>
                <a:cubicBezTo>
                  <a:pt x="95" y="0"/>
                  <a:pt x="0" y="95"/>
                  <a:pt x="0" y="212"/>
                </a:cubicBezTo>
                <a:cubicBezTo>
                  <a:pt x="0" y="329"/>
                  <a:pt x="95" y="424"/>
                  <a:pt x="212" y="424"/>
                </a:cubicBezTo>
                <a:cubicBezTo>
                  <a:pt x="329" y="424"/>
                  <a:pt x="423" y="329"/>
                  <a:pt x="423" y="212"/>
                </a:cubicBezTo>
                <a:cubicBezTo>
                  <a:pt x="423" y="95"/>
                  <a:pt x="329" y="0"/>
                  <a:pt x="212" y="0"/>
                </a:cubicBezTo>
                <a:close/>
                <a:moveTo>
                  <a:pt x="212" y="386"/>
                </a:moveTo>
                <a:cubicBezTo>
                  <a:pt x="116" y="386"/>
                  <a:pt x="38" y="308"/>
                  <a:pt x="38" y="212"/>
                </a:cubicBezTo>
                <a:cubicBezTo>
                  <a:pt x="38" y="116"/>
                  <a:pt x="116" y="38"/>
                  <a:pt x="212" y="38"/>
                </a:cubicBezTo>
                <a:cubicBezTo>
                  <a:pt x="308" y="38"/>
                  <a:pt x="386" y="116"/>
                  <a:pt x="386" y="212"/>
                </a:cubicBezTo>
                <a:cubicBezTo>
                  <a:pt x="386" y="308"/>
                  <a:pt x="308" y="386"/>
                  <a:pt x="212" y="386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537504" y="1231150"/>
            <a:ext cx="5981395" cy="6620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环境部署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537504" y="1874146"/>
            <a:ext cx="5981395" cy="1042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安装Python环境，安装依赖包，复制必要文件，确保系统正常运行。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94306" y="1697367"/>
            <a:ext cx="134408" cy="13468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122686" y="1626299"/>
            <a:ext cx="277647" cy="276819"/>
          </a:xfrm>
          <a:custGeom>
            <a:avLst/>
            <a:gdLst>
              <a:gd name="T0" fmla="*/ 212 w 423"/>
              <a:gd name="T1" fmla="*/ 0 h 424"/>
              <a:gd name="T2" fmla="*/ 0 w 423"/>
              <a:gd name="T3" fmla="*/ 212 h 424"/>
              <a:gd name="T4" fmla="*/ 212 w 423"/>
              <a:gd name="T5" fmla="*/ 424 h 424"/>
              <a:gd name="T6" fmla="*/ 423 w 423"/>
              <a:gd name="T7" fmla="*/ 212 h 424"/>
              <a:gd name="T8" fmla="*/ 212 w 423"/>
              <a:gd name="T9" fmla="*/ 0 h 424"/>
              <a:gd name="T10" fmla="*/ 212 w 423"/>
              <a:gd name="T11" fmla="*/ 386 h 424"/>
              <a:gd name="T12" fmla="*/ 38 w 423"/>
              <a:gd name="T13" fmla="*/ 212 h 424"/>
              <a:gd name="T14" fmla="*/ 212 w 423"/>
              <a:gd name="T15" fmla="*/ 38 h 424"/>
              <a:gd name="T16" fmla="*/ 386 w 423"/>
              <a:gd name="T17" fmla="*/ 212 h 424"/>
              <a:gd name="T18" fmla="*/ 212 w 423"/>
              <a:gd name="T19" fmla="*/ 386 h 424"/>
            </a:gdLst>
            <a:ahLst/>
            <a:cxnLst/>
            <a:rect l="0" t="0" r="r" b="b"/>
            <a:pathLst>
              <a:path w="423" h="424">
                <a:moveTo>
                  <a:pt x="212" y="0"/>
                </a:moveTo>
                <a:cubicBezTo>
                  <a:pt x="95" y="0"/>
                  <a:pt x="0" y="95"/>
                  <a:pt x="0" y="212"/>
                </a:cubicBezTo>
                <a:cubicBezTo>
                  <a:pt x="0" y="329"/>
                  <a:pt x="95" y="424"/>
                  <a:pt x="212" y="424"/>
                </a:cubicBezTo>
                <a:cubicBezTo>
                  <a:pt x="329" y="424"/>
                  <a:pt x="423" y="329"/>
                  <a:pt x="423" y="212"/>
                </a:cubicBezTo>
                <a:cubicBezTo>
                  <a:pt x="423" y="95"/>
                  <a:pt x="329" y="0"/>
                  <a:pt x="212" y="0"/>
                </a:cubicBezTo>
                <a:close/>
                <a:moveTo>
                  <a:pt x="212" y="386"/>
                </a:moveTo>
                <a:cubicBezTo>
                  <a:pt x="116" y="386"/>
                  <a:pt x="38" y="308"/>
                  <a:pt x="38" y="212"/>
                </a:cubicBezTo>
                <a:cubicBezTo>
                  <a:pt x="38" y="116"/>
                  <a:pt x="116" y="38"/>
                  <a:pt x="212" y="38"/>
                </a:cubicBezTo>
                <a:cubicBezTo>
                  <a:pt x="308" y="38"/>
                  <a:pt x="386" y="116"/>
                  <a:pt x="386" y="212"/>
                </a:cubicBezTo>
                <a:cubicBezTo>
                  <a:pt x="386" y="308"/>
                  <a:pt x="308" y="386"/>
                  <a:pt x="212" y="386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537504" y="4550583"/>
            <a:ext cx="5981395" cy="6620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功能扩展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37504" y="5193580"/>
            <a:ext cx="5981395" cy="1042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根据用户需求，添加更多题型、成绩分析、管理员功能等。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194306" y="5016800"/>
            <a:ext cx="134408" cy="13468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122686" y="4945732"/>
            <a:ext cx="277647" cy="276819"/>
          </a:xfrm>
          <a:custGeom>
            <a:avLst/>
            <a:gdLst>
              <a:gd name="T0" fmla="*/ 212 w 423"/>
              <a:gd name="T1" fmla="*/ 0 h 424"/>
              <a:gd name="T2" fmla="*/ 0 w 423"/>
              <a:gd name="T3" fmla="*/ 212 h 424"/>
              <a:gd name="T4" fmla="*/ 212 w 423"/>
              <a:gd name="T5" fmla="*/ 424 h 424"/>
              <a:gd name="T6" fmla="*/ 423 w 423"/>
              <a:gd name="T7" fmla="*/ 212 h 424"/>
              <a:gd name="T8" fmla="*/ 212 w 423"/>
              <a:gd name="T9" fmla="*/ 0 h 424"/>
              <a:gd name="T10" fmla="*/ 212 w 423"/>
              <a:gd name="T11" fmla="*/ 386 h 424"/>
              <a:gd name="T12" fmla="*/ 38 w 423"/>
              <a:gd name="T13" fmla="*/ 212 h 424"/>
              <a:gd name="T14" fmla="*/ 212 w 423"/>
              <a:gd name="T15" fmla="*/ 38 h 424"/>
              <a:gd name="T16" fmla="*/ 386 w 423"/>
              <a:gd name="T17" fmla="*/ 212 h 424"/>
              <a:gd name="T18" fmla="*/ 212 w 423"/>
              <a:gd name="T19" fmla="*/ 386 h 424"/>
            </a:gdLst>
            <a:ahLst/>
            <a:cxnLst/>
            <a:rect l="0" t="0" r="r" b="b"/>
            <a:pathLst>
              <a:path w="423" h="424">
                <a:moveTo>
                  <a:pt x="212" y="0"/>
                </a:moveTo>
                <a:cubicBezTo>
                  <a:pt x="95" y="0"/>
                  <a:pt x="0" y="95"/>
                  <a:pt x="0" y="212"/>
                </a:cubicBezTo>
                <a:cubicBezTo>
                  <a:pt x="0" y="329"/>
                  <a:pt x="95" y="424"/>
                  <a:pt x="212" y="424"/>
                </a:cubicBezTo>
                <a:cubicBezTo>
                  <a:pt x="329" y="424"/>
                  <a:pt x="423" y="329"/>
                  <a:pt x="423" y="212"/>
                </a:cubicBezTo>
                <a:cubicBezTo>
                  <a:pt x="423" y="95"/>
                  <a:pt x="329" y="0"/>
                  <a:pt x="212" y="0"/>
                </a:cubicBezTo>
                <a:close/>
                <a:moveTo>
                  <a:pt x="212" y="386"/>
                </a:moveTo>
                <a:cubicBezTo>
                  <a:pt x="116" y="386"/>
                  <a:pt x="38" y="308"/>
                  <a:pt x="38" y="212"/>
                </a:cubicBezTo>
                <a:cubicBezTo>
                  <a:pt x="38" y="116"/>
                  <a:pt x="116" y="38"/>
                  <a:pt x="212" y="38"/>
                </a:cubicBezTo>
                <a:cubicBezTo>
                  <a:pt x="308" y="38"/>
                  <a:pt x="386" y="116"/>
                  <a:pt x="386" y="212"/>
                </a:cubicBezTo>
                <a:cubicBezTo>
                  <a:pt x="386" y="308"/>
                  <a:pt x="308" y="386"/>
                  <a:pt x="212" y="386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>
            <a:off x="-786090" y="2791315"/>
            <a:ext cx="1669862" cy="5030824"/>
          </a:xfrm>
          <a:custGeom>
            <a:avLst/>
            <a:gdLst>
              <a:gd name="T0" fmla="*/ 248 w 491"/>
              <a:gd name="T1" fmla="*/ 0 h 1482"/>
              <a:gd name="T2" fmla="*/ 6 w 491"/>
              <a:gd name="T3" fmla="*/ 226 h 1482"/>
              <a:gd name="T4" fmla="*/ 0 w 491"/>
              <a:gd name="T5" fmla="*/ 289 h 1482"/>
              <a:gd name="T6" fmla="*/ 0 w 491"/>
              <a:gd name="T7" fmla="*/ 299 h 1482"/>
              <a:gd name="T8" fmla="*/ 0 w 491"/>
              <a:gd name="T9" fmla="*/ 1440 h 1482"/>
              <a:gd name="T10" fmla="*/ 43 w 491"/>
              <a:gd name="T11" fmla="*/ 1482 h 1482"/>
              <a:gd name="T12" fmla="*/ 86 w 491"/>
              <a:gd name="T13" fmla="*/ 1440 h 1482"/>
              <a:gd name="T14" fmla="*/ 85 w 491"/>
              <a:gd name="T15" fmla="*/ 422 h 1482"/>
              <a:gd name="T16" fmla="*/ 248 w 491"/>
              <a:gd name="T17" fmla="*/ 485 h 1482"/>
              <a:gd name="T18" fmla="*/ 491 w 491"/>
              <a:gd name="T19" fmla="*/ 243 h 1482"/>
              <a:gd name="T20" fmla="*/ 248 w 491"/>
              <a:gd name="T21" fmla="*/ 0 h 1482"/>
              <a:gd name="T22" fmla="*/ 248 w 491"/>
              <a:gd name="T23" fmla="*/ 410 h 1482"/>
              <a:gd name="T24" fmla="*/ 85 w 491"/>
              <a:gd name="T25" fmla="*/ 282 h 1482"/>
              <a:gd name="T26" fmla="*/ 81 w 491"/>
              <a:gd name="T27" fmla="*/ 226 h 1482"/>
              <a:gd name="T28" fmla="*/ 248 w 491"/>
              <a:gd name="T29" fmla="*/ 75 h 1482"/>
              <a:gd name="T30" fmla="*/ 416 w 491"/>
              <a:gd name="T31" fmla="*/ 243 h 1482"/>
              <a:gd name="T32" fmla="*/ 248 w 491"/>
              <a:gd name="T33" fmla="*/ 410 h 1482"/>
            </a:gdLst>
            <a:ahLst/>
            <a:cxnLst/>
            <a:rect l="0" t="0" r="r" b="b"/>
            <a:pathLst>
              <a:path w="491" h="1482">
                <a:moveTo>
                  <a:pt x="248" y="0"/>
                </a:moveTo>
                <a:cubicBezTo>
                  <a:pt x="120" y="0"/>
                  <a:pt x="15" y="100"/>
                  <a:pt x="6" y="226"/>
                </a:cubicBezTo>
                <a:cubicBezTo>
                  <a:pt x="6" y="226"/>
                  <a:pt x="1" y="266"/>
                  <a:pt x="0" y="289"/>
                </a:cubicBezTo>
                <a:cubicBezTo>
                  <a:pt x="0" y="292"/>
                  <a:pt x="0" y="295"/>
                  <a:pt x="0" y="299"/>
                </a:cubicBezTo>
                <a:cubicBezTo>
                  <a:pt x="0" y="533"/>
                  <a:pt x="0" y="1414"/>
                  <a:pt x="0" y="1440"/>
                </a:cubicBezTo>
                <a:cubicBezTo>
                  <a:pt x="1" y="1463"/>
                  <a:pt x="20" y="1482"/>
                  <a:pt x="43" y="1482"/>
                </a:cubicBezTo>
                <a:cubicBezTo>
                  <a:pt x="66" y="1482"/>
                  <a:pt x="85" y="1463"/>
                  <a:pt x="86" y="1440"/>
                </a:cubicBezTo>
                <a:cubicBezTo>
                  <a:pt x="86" y="1419"/>
                  <a:pt x="85" y="616"/>
                  <a:pt x="85" y="422"/>
                </a:cubicBezTo>
                <a:cubicBezTo>
                  <a:pt x="128" y="461"/>
                  <a:pt x="185" y="485"/>
                  <a:pt x="248" y="485"/>
                </a:cubicBezTo>
                <a:cubicBezTo>
                  <a:pt x="382" y="485"/>
                  <a:pt x="491" y="377"/>
                  <a:pt x="491" y="243"/>
                </a:cubicBezTo>
                <a:cubicBezTo>
                  <a:pt x="491" y="109"/>
                  <a:pt x="382" y="0"/>
                  <a:pt x="248" y="0"/>
                </a:cubicBezTo>
                <a:moveTo>
                  <a:pt x="248" y="410"/>
                </a:moveTo>
                <a:cubicBezTo>
                  <a:pt x="169" y="410"/>
                  <a:pt x="103" y="356"/>
                  <a:pt x="85" y="282"/>
                </a:cubicBezTo>
                <a:cubicBezTo>
                  <a:pt x="79" y="250"/>
                  <a:pt x="81" y="226"/>
                  <a:pt x="81" y="226"/>
                </a:cubicBezTo>
                <a:cubicBezTo>
                  <a:pt x="89" y="141"/>
                  <a:pt x="161" y="75"/>
                  <a:pt x="248" y="75"/>
                </a:cubicBezTo>
                <a:cubicBezTo>
                  <a:pt x="341" y="75"/>
                  <a:pt x="416" y="150"/>
                  <a:pt x="416" y="243"/>
                </a:cubicBezTo>
                <a:cubicBezTo>
                  <a:pt x="416" y="335"/>
                  <a:pt x="341" y="410"/>
                  <a:pt x="248" y="410"/>
                </a:cubicBez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-783434" y="82819"/>
            <a:ext cx="1667207" cy="5028167"/>
          </a:xfrm>
          <a:custGeom>
            <a:avLst/>
            <a:gdLst>
              <a:gd name="T0" fmla="*/ 0 w 491"/>
              <a:gd name="T1" fmla="*/ 243 h 1482"/>
              <a:gd name="T2" fmla="*/ 243 w 491"/>
              <a:gd name="T3" fmla="*/ 485 h 1482"/>
              <a:gd name="T4" fmla="*/ 406 w 491"/>
              <a:gd name="T5" fmla="*/ 422 h 1482"/>
              <a:gd name="T6" fmla="*/ 406 w 491"/>
              <a:gd name="T7" fmla="*/ 1440 h 1482"/>
              <a:gd name="T8" fmla="*/ 448 w 491"/>
              <a:gd name="T9" fmla="*/ 1482 h 1482"/>
              <a:gd name="T10" fmla="*/ 491 w 491"/>
              <a:gd name="T11" fmla="*/ 1440 h 1482"/>
              <a:gd name="T12" fmla="*/ 491 w 491"/>
              <a:gd name="T13" fmla="*/ 299 h 1482"/>
              <a:gd name="T14" fmla="*/ 491 w 491"/>
              <a:gd name="T15" fmla="*/ 289 h 1482"/>
              <a:gd name="T16" fmla="*/ 485 w 491"/>
              <a:gd name="T17" fmla="*/ 226 h 1482"/>
              <a:gd name="T18" fmla="*/ 243 w 491"/>
              <a:gd name="T19" fmla="*/ 0 h 1482"/>
              <a:gd name="T20" fmla="*/ 0 w 491"/>
              <a:gd name="T21" fmla="*/ 243 h 1482"/>
              <a:gd name="T22" fmla="*/ 75 w 491"/>
              <a:gd name="T23" fmla="*/ 243 h 1482"/>
              <a:gd name="T24" fmla="*/ 243 w 491"/>
              <a:gd name="T25" fmla="*/ 75 h 1482"/>
              <a:gd name="T26" fmla="*/ 410 w 491"/>
              <a:gd name="T27" fmla="*/ 226 h 1482"/>
              <a:gd name="T28" fmla="*/ 406 w 491"/>
              <a:gd name="T29" fmla="*/ 283 h 1482"/>
              <a:gd name="T30" fmla="*/ 243 w 491"/>
              <a:gd name="T31" fmla="*/ 410 h 1482"/>
              <a:gd name="T32" fmla="*/ 75 w 491"/>
              <a:gd name="T33" fmla="*/ 243 h 1482"/>
            </a:gdLst>
            <a:ahLst/>
            <a:cxnLst/>
            <a:rect l="0" t="0" r="r" b="b"/>
            <a:pathLst>
              <a:path w="491" h="1482">
                <a:moveTo>
                  <a:pt x="0" y="243"/>
                </a:moveTo>
                <a:cubicBezTo>
                  <a:pt x="0" y="377"/>
                  <a:pt x="109" y="485"/>
                  <a:pt x="243" y="485"/>
                </a:cubicBezTo>
                <a:cubicBezTo>
                  <a:pt x="306" y="485"/>
                  <a:pt x="363" y="461"/>
                  <a:pt x="406" y="422"/>
                </a:cubicBezTo>
                <a:cubicBezTo>
                  <a:pt x="406" y="616"/>
                  <a:pt x="406" y="1419"/>
                  <a:pt x="406" y="1440"/>
                </a:cubicBezTo>
                <a:cubicBezTo>
                  <a:pt x="406" y="1463"/>
                  <a:pt x="425" y="1482"/>
                  <a:pt x="448" y="1482"/>
                </a:cubicBezTo>
                <a:cubicBezTo>
                  <a:pt x="472" y="1482"/>
                  <a:pt x="491" y="1463"/>
                  <a:pt x="491" y="1440"/>
                </a:cubicBezTo>
                <a:cubicBezTo>
                  <a:pt x="491" y="1414"/>
                  <a:pt x="491" y="533"/>
                  <a:pt x="491" y="299"/>
                </a:cubicBezTo>
                <a:cubicBezTo>
                  <a:pt x="491" y="295"/>
                  <a:pt x="491" y="292"/>
                  <a:pt x="491" y="289"/>
                </a:cubicBezTo>
                <a:cubicBezTo>
                  <a:pt x="490" y="266"/>
                  <a:pt x="485" y="226"/>
                  <a:pt x="485" y="226"/>
                </a:cubicBezTo>
                <a:cubicBezTo>
                  <a:pt x="476" y="100"/>
                  <a:pt x="371" y="0"/>
                  <a:pt x="243" y="0"/>
                </a:cubicBezTo>
                <a:cubicBezTo>
                  <a:pt x="109" y="0"/>
                  <a:pt x="0" y="109"/>
                  <a:pt x="0" y="243"/>
                </a:cubicBezTo>
                <a:moveTo>
                  <a:pt x="75" y="243"/>
                </a:moveTo>
                <a:cubicBezTo>
                  <a:pt x="75" y="150"/>
                  <a:pt x="150" y="75"/>
                  <a:pt x="243" y="75"/>
                </a:cubicBezTo>
                <a:cubicBezTo>
                  <a:pt x="330" y="75"/>
                  <a:pt x="402" y="141"/>
                  <a:pt x="410" y="226"/>
                </a:cubicBezTo>
                <a:cubicBezTo>
                  <a:pt x="410" y="226"/>
                  <a:pt x="412" y="250"/>
                  <a:pt x="406" y="283"/>
                </a:cubicBezTo>
                <a:cubicBezTo>
                  <a:pt x="388" y="356"/>
                  <a:pt x="322" y="410"/>
                  <a:pt x="243" y="410"/>
                </a:cubicBezTo>
                <a:cubicBezTo>
                  <a:pt x="150" y="410"/>
                  <a:pt x="75" y="335"/>
                  <a:pt x="75" y="243"/>
                </a:cubicBez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266535" y="-322833"/>
            <a:ext cx="1667207" cy="7170582"/>
          </a:xfrm>
          <a:custGeom>
            <a:avLst/>
            <a:gdLst>
              <a:gd name="T0" fmla="*/ 0 w 491"/>
              <a:gd name="T1" fmla="*/ 242 h 2113"/>
              <a:gd name="T2" fmla="*/ 243 w 491"/>
              <a:gd name="T3" fmla="*/ 485 h 2113"/>
              <a:gd name="T4" fmla="*/ 406 w 491"/>
              <a:gd name="T5" fmla="*/ 422 h 2113"/>
              <a:gd name="T6" fmla="*/ 405 w 491"/>
              <a:gd name="T7" fmla="*/ 2071 h 2113"/>
              <a:gd name="T8" fmla="*/ 448 w 491"/>
              <a:gd name="T9" fmla="*/ 2113 h 2113"/>
              <a:gd name="T10" fmla="*/ 491 w 491"/>
              <a:gd name="T11" fmla="*/ 2071 h 2113"/>
              <a:gd name="T12" fmla="*/ 491 w 491"/>
              <a:gd name="T13" fmla="*/ 298 h 2113"/>
              <a:gd name="T14" fmla="*/ 491 w 491"/>
              <a:gd name="T15" fmla="*/ 288 h 2113"/>
              <a:gd name="T16" fmla="*/ 484 w 491"/>
              <a:gd name="T17" fmla="*/ 226 h 2113"/>
              <a:gd name="T18" fmla="*/ 243 w 491"/>
              <a:gd name="T19" fmla="*/ 0 h 2113"/>
              <a:gd name="T20" fmla="*/ 0 w 491"/>
              <a:gd name="T21" fmla="*/ 242 h 2113"/>
              <a:gd name="T22" fmla="*/ 75 w 491"/>
              <a:gd name="T23" fmla="*/ 242 h 2113"/>
              <a:gd name="T24" fmla="*/ 243 w 491"/>
              <a:gd name="T25" fmla="*/ 75 h 2113"/>
              <a:gd name="T26" fmla="*/ 410 w 491"/>
              <a:gd name="T27" fmla="*/ 226 h 2113"/>
              <a:gd name="T28" fmla="*/ 406 w 491"/>
              <a:gd name="T29" fmla="*/ 282 h 2113"/>
              <a:gd name="T30" fmla="*/ 243 w 491"/>
              <a:gd name="T31" fmla="*/ 410 h 2113"/>
              <a:gd name="T32" fmla="*/ 75 w 491"/>
              <a:gd name="T33" fmla="*/ 242 h 2113"/>
            </a:gdLst>
            <a:ahLst/>
            <a:cxnLst/>
            <a:rect l="0" t="0" r="r" b="b"/>
            <a:pathLst>
              <a:path w="491" h="2113">
                <a:moveTo>
                  <a:pt x="0" y="242"/>
                </a:moveTo>
                <a:cubicBezTo>
                  <a:pt x="0" y="376"/>
                  <a:pt x="109" y="485"/>
                  <a:pt x="243" y="485"/>
                </a:cubicBezTo>
                <a:cubicBezTo>
                  <a:pt x="305" y="485"/>
                  <a:pt x="363" y="461"/>
                  <a:pt x="406" y="422"/>
                </a:cubicBezTo>
                <a:cubicBezTo>
                  <a:pt x="406" y="616"/>
                  <a:pt x="405" y="2050"/>
                  <a:pt x="405" y="2071"/>
                </a:cubicBezTo>
                <a:cubicBezTo>
                  <a:pt x="406" y="2094"/>
                  <a:pt x="425" y="2113"/>
                  <a:pt x="448" y="2113"/>
                </a:cubicBezTo>
                <a:cubicBezTo>
                  <a:pt x="471" y="2113"/>
                  <a:pt x="490" y="2094"/>
                  <a:pt x="491" y="2071"/>
                </a:cubicBezTo>
                <a:cubicBezTo>
                  <a:pt x="491" y="2045"/>
                  <a:pt x="491" y="533"/>
                  <a:pt x="491" y="298"/>
                </a:cubicBezTo>
                <a:cubicBezTo>
                  <a:pt x="491" y="295"/>
                  <a:pt x="491" y="292"/>
                  <a:pt x="491" y="288"/>
                </a:cubicBezTo>
                <a:cubicBezTo>
                  <a:pt x="490" y="266"/>
                  <a:pt x="484" y="226"/>
                  <a:pt x="484" y="226"/>
                </a:cubicBezTo>
                <a:cubicBezTo>
                  <a:pt x="476" y="100"/>
                  <a:pt x="371" y="0"/>
                  <a:pt x="243" y="0"/>
                </a:cubicBezTo>
                <a:cubicBezTo>
                  <a:pt x="109" y="0"/>
                  <a:pt x="0" y="108"/>
                  <a:pt x="0" y="242"/>
                </a:cubicBezTo>
                <a:close/>
                <a:moveTo>
                  <a:pt x="75" y="242"/>
                </a:moveTo>
                <a:cubicBezTo>
                  <a:pt x="75" y="150"/>
                  <a:pt x="150" y="75"/>
                  <a:pt x="243" y="75"/>
                </a:cubicBezTo>
                <a:cubicBezTo>
                  <a:pt x="330" y="75"/>
                  <a:pt x="401" y="141"/>
                  <a:pt x="410" y="226"/>
                </a:cubicBezTo>
                <a:cubicBezTo>
                  <a:pt x="410" y="226"/>
                  <a:pt x="412" y="250"/>
                  <a:pt x="406" y="282"/>
                </a:cubicBezTo>
                <a:cubicBezTo>
                  <a:pt x="388" y="356"/>
                  <a:pt x="321" y="410"/>
                  <a:pt x="243" y="410"/>
                </a:cubicBezTo>
                <a:cubicBezTo>
                  <a:pt x="150" y="410"/>
                  <a:pt x="75" y="335"/>
                  <a:pt x="75" y="24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432664" y="2320717"/>
            <a:ext cx="605292" cy="529924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444259" y="5006845"/>
            <a:ext cx="582102" cy="605292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604042" y="2959812"/>
            <a:ext cx="530011" cy="60529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部署与维护</a:t>
            </a:r>
            <a:endParaRPr kumimoji="1" lang="zh-CN" altLang="en-US"/>
          </a:p>
        </p:txBody>
      </p:sp>
      <p:cxnSp>
        <p:nvCxnSpPr>
          <p:cNvPr id="24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1996" cy="6858000"/>
          </a:xfrm>
          <a:custGeom>
            <a:avLst/>
            <a:gdLst>
              <a:gd name="connsiteX0" fmla="*/ 11973251 w 12392799"/>
              <a:gd name="connsiteY0" fmla="*/ 2 h 6858000"/>
              <a:gd name="connsiteX1" fmla="*/ 12392799 w 12392799"/>
              <a:gd name="connsiteY1" fmla="*/ 2 h 6858000"/>
              <a:gd name="connsiteX2" fmla="*/ 12392799 w 12392799"/>
              <a:gd name="connsiteY2" fmla="*/ 6858000 h 6858000"/>
              <a:gd name="connsiteX3" fmla="*/ 11973251 w 12392799"/>
              <a:gd name="connsiteY3" fmla="*/ 6858000 h 6858000"/>
              <a:gd name="connsiteX4" fmla="*/ 0 w 12392799"/>
              <a:gd name="connsiteY4" fmla="*/ 2 h 6858000"/>
              <a:gd name="connsiteX5" fmla="*/ 419548 w 12392799"/>
              <a:gd name="connsiteY5" fmla="*/ 2 h 6858000"/>
              <a:gd name="connsiteX6" fmla="*/ 419548 w 12392799"/>
              <a:gd name="connsiteY6" fmla="*/ 6858000 h 6858000"/>
              <a:gd name="connsiteX7" fmla="*/ 0 w 12392799"/>
              <a:gd name="connsiteY7" fmla="*/ 6858000 h 6858000"/>
              <a:gd name="connsiteX8" fmla="*/ 570155 w 12392799"/>
              <a:gd name="connsiteY8" fmla="*/ 2 h 6858000"/>
              <a:gd name="connsiteX9" fmla="*/ 989702 w 12392799"/>
              <a:gd name="connsiteY9" fmla="*/ 2 h 6858000"/>
              <a:gd name="connsiteX10" fmla="*/ 989702 w 12392799"/>
              <a:gd name="connsiteY10" fmla="*/ 6858000 h 6858000"/>
              <a:gd name="connsiteX11" fmla="*/ 570155 w 12392799"/>
              <a:gd name="connsiteY11" fmla="*/ 6858000 h 6858000"/>
              <a:gd name="connsiteX12" fmla="*/ 1140309 w 12392799"/>
              <a:gd name="connsiteY12" fmla="*/ 2 h 6858000"/>
              <a:gd name="connsiteX13" fmla="*/ 1559857 w 12392799"/>
              <a:gd name="connsiteY13" fmla="*/ 2 h 6858000"/>
              <a:gd name="connsiteX14" fmla="*/ 1559857 w 12392799"/>
              <a:gd name="connsiteY14" fmla="*/ 6858000 h 6858000"/>
              <a:gd name="connsiteX15" fmla="*/ 1140309 w 12392799"/>
              <a:gd name="connsiteY15" fmla="*/ 6858000 h 6858000"/>
              <a:gd name="connsiteX16" fmla="*/ 1710464 w 12392799"/>
              <a:gd name="connsiteY16" fmla="*/ 2 h 6858000"/>
              <a:gd name="connsiteX17" fmla="*/ 2130013 w 12392799"/>
              <a:gd name="connsiteY17" fmla="*/ 2 h 6858000"/>
              <a:gd name="connsiteX18" fmla="*/ 2130013 w 12392799"/>
              <a:gd name="connsiteY18" fmla="*/ 6858000 h 6858000"/>
              <a:gd name="connsiteX19" fmla="*/ 1710464 w 12392799"/>
              <a:gd name="connsiteY19" fmla="*/ 6858000 h 6858000"/>
              <a:gd name="connsiteX20" fmla="*/ 2280620 w 12392799"/>
              <a:gd name="connsiteY20" fmla="*/ 2 h 6858000"/>
              <a:gd name="connsiteX21" fmla="*/ 2700167 w 12392799"/>
              <a:gd name="connsiteY21" fmla="*/ 2 h 6858000"/>
              <a:gd name="connsiteX22" fmla="*/ 2700167 w 12392799"/>
              <a:gd name="connsiteY22" fmla="*/ 6858000 h 6858000"/>
              <a:gd name="connsiteX23" fmla="*/ 2280620 w 12392799"/>
              <a:gd name="connsiteY23" fmla="*/ 6858000 h 6858000"/>
              <a:gd name="connsiteX24" fmla="*/ 2850774 w 12392799"/>
              <a:gd name="connsiteY24" fmla="*/ 2 h 6858000"/>
              <a:gd name="connsiteX25" fmla="*/ 3270322 w 12392799"/>
              <a:gd name="connsiteY25" fmla="*/ 2 h 6858000"/>
              <a:gd name="connsiteX26" fmla="*/ 3270322 w 12392799"/>
              <a:gd name="connsiteY26" fmla="*/ 6858000 h 6858000"/>
              <a:gd name="connsiteX27" fmla="*/ 2850774 w 12392799"/>
              <a:gd name="connsiteY27" fmla="*/ 6858000 h 6858000"/>
              <a:gd name="connsiteX28" fmla="*/ 3420929 w 12392799"/>
              <a:gd name="connsiteY28" fmla="*/ 2 h 6858000"/>
              <a:gd name="connsiteX29" fmla="*/ 3840476 w 12392799"/>
              <a:gd name="connsiteY29" fmla="*/ 2 h 6858000"/>
              <a:gd name="connsiteX30" fmla="*/ 3840476 w 12392799"/>
              <a:gd name="connsiteY30" fmla="*/ 6858000 h 6858000"/>
              <a:gd name="connsiteX31" fmla="*/ 3420929 w 12392799"/>
              <a:gd name="connsiteY31" fmla="*/ 6858000 h 6858000"/>
              <a:gd name="connsiteX32" fmla="*/ 3991083 w 12392799"/>
              <a:gd name="connsiteY32" fmla="*/ 1 h 6858000"/>
              <a:gd name="connsiteX33" fmla="*/ 4410631 w 12392799"/>
              <a:gd name="connsiteY33" fmla="*/ 1 h 6858000"/>
              <a:gd name="connsiteX34" fmla="*/ 4410631 w 12392799"/>
              <a:gd name="connsiteY34" fmla="*/ 6858000 h 6858000"/>
              <a:gd name="connsiteX35" fmla="*/ 3991083 w 12392799"/>
              <a:gd name="connsiteY35" fmla="*/ 6858000 h 6858000"/>
              <a:gd name="connsiteX36" fmla="*/ 4561237 w 12392799"/>
              <a:gd name="connsiteY36" fmla="*/ 1 h 6858000"/>
              <a:gd name="connsiteX37" fmla="*/ 4980784 w 12392799"/>
              <a:gd name="connsiteY37" fmla="*/ 1 h 6858000"/>
              <a:gd name="connsiteX38" fmla="*/ 4980784 w 12392799"/>
              <a:gd name="connsiteY38" fmla="*/ 6858000 h 6858000"/>
              <a:gd name="connsiteX39" fmla="*/ 4561237 w 12392799"/>
              <a:gd name="connsiteY39" fmla="*/ 6858000 h 6858000"/>
              <a:gd name="connsiteX40" fmla="*/ 5131392 w 12392799"/>
              <a:gd name="connsiteY40" fmla="*/ 1 h 6858000"/>
              <a:gd name="connsiteX41" fmla="*/ 5550940 w 12392799"/>
              <a:gd name="connsiteY41" fmla="*/ 1 h 6858000"/>
              <a:gd name="connsiteX42" fmla="*/ 5550940 w 12392799"/>
              <a:gd name="connsiteY42" fmla="*/ 6858000 h 6858000"/>
              <a:gd name="connsiteX43" fmla="*/ 5131392 w 12392799"/>
              <a:gd name="connsiteY43" fmla="*/ 6858000 h 6858000"/>
              <a:gd name="connsiteX44" fmla="*/ 5701546 w 12392799"/>
              <a:gd name="connsiteY44" fmla="*/ 1 h 6858000"/>
              <a:gd name="connsiteX45" fmla="*/ 6121094 w 12392799"/>
              <a:gd name="connsiteY45" fmla="*/ 1 h 6858000"/>
              <a:gd name="connsiteX46" fmla="*/ 6121094 w 12392799"/>
              <a:gd name="connsiteY46" fmla="*/ 6858000 h 6858000"/>
              <a:gd name="connsiteX47" fmla="*/ 5701546 w 12392799"/>
              <a:gd name="connsiteY47" fmla="*/ 6858000 h 6858000"/>
              <a:gd name="connsiteX48" fmla="*/ 6271701 w 12392799"/>
              <a:gd name="connsiteY48" fmla="*/ 1 h 6858000"/>
              <a:gd name="connsiteX49" fmla="*/ 6691249 w 12392799"/>
              <a:gd name="connsiteY49" fmla="*/ 1 h 6858000"/>
              <a:gd name="connsiteX50" fmla="*/ 6691249 w 12392799"/>
              <a:gd name="connsiteY50" fmla="*/ 6858000 h 6858000"/>
              <a:gd name="connsiteX51" fmla="*/ 6271701 w 12392799"/>
              <a:gd name="connsiteY51" fmla="*/ 6858000 h 6858000"/>
              <a:gd name="connsiteX52" fmla="*/ 6841856 w 12392799"/>
              <a:gd name="connsiteY52" fmla="*/ 1 h 6858000"/>
              <a:gd name="connsiteX53" fmla="*/ 7261404 w 12392799"/>
              <a:gd name="connsiteY53" fmla="*/ 1 h 6858000"/>
              <a:gd name="connsiteX54" fmla="*/ 7261404 w 12392799"/>
              <a:gd name="connsiteY54" fmla="*/ 6858000 h 6858000"/>
              <a:gd name="connsiteX55" fmla="*/ 6841856 w 12392799"/>
              <a:gd name="connsiteY55" fmla="*/ 6858000 h 6858000"/>
              <a:gd name="connsiteX56" fmla="*/ 7412011 w 12392799"/>
              <a:gd name="connsiteY56" fmla="*/ 1 h 6858000"/>
              <a:gd name="connsiteX57" fmla="*/ 7831559 w 12392799"/>
              <a:gd name="connsiteY57" fmla="*/ 1 h 6858000"/>
              <a:gd name="connsiteX58" fmla="*/ 7831559 w 12392799"/>
              <a:gd name="connsiteY58" fmla="*/ 6858000 h 6858000"/>
              <a:gd name="connsiteX59" fmla="*/ 7412011 w 12392799"/>
              <a:gd name="connsiteY59" fmla="*/ 6858000 h 6858000"/>
              <a:gd name="connsiteX60" fmla="*/ 7982166 w 12392799"/>
              <a:gd name="connsiteY60" fmla="*/ 1 h 6858000"/>
              <a:gd name="connsiteX61" fmla="*/ 8401714 w 12392799"/>
              <a:gd name="connsiteY61" fmla="*/ 1 h 6858000"/>
              <a:gd name="connsiteX62" fmla="*/ 8401714 w 12392799"/>
              <a:gd name="connsiteY62" fmla="*/ 6858000 h 6858000"/>
              <a:gd name="connsiteX63" fmla="*/ 7982166 w 12392799"/>
              <a:gd name="connsiteY63" fmla="*/ 6858000 h 6858000"/>
              <a:gd name="connsiteX64" fmla="*/ 8552321 w 12392799"/>
              <a:gd name="connsiteY64" fmla="*/ 1 h 6858000"/>
              <a:gd name="connsiteX65" fmla="*/ 8971869 w 12392799"/>
              <a:gd name="connsiteY65" fmla="*/ 1 h 6858000"/>
              <a:gd name="connsiteX66" fmla="*/ 8971869 w 12392799"/>
              <a:gd name="connsiteY66" fmla="*/ 6858000 h 6858000"/>
              <a:gd name="connsiteX67" fmla="*/ 8552321 w 12392799"/>
              <a:gd name="connsiteY67" fmla="*/ 6858000 h 6858000"/>
              <a:gd name="connsiteX68" fmla="*/ 9122476 w 12392799"/>
              <a:gd name="connsiteY68" fmla="*/ 1 h 6858000"/>
              <a:gd name="connsiteX69" fmla="*/ 9542024 w 12392799"/>
              <a:gd name="connsiteY69" fmla="*/ 1 h 6858000"/>
              <a:gd name="connsiteX70" fmla="*/ 9542024 w 12392799"/>
              <a:gd name="connsiteY70" fmla="*/ 6858000 h 6858000"/>
              <a:gd name="connsiteX71" fmla="*/ 9122476 w 12392799"/>
              <a:gd name="connsiteY71" fmla="*/ 6858000 h 6858000"/>
              <a:gd name="connsiteX72" fmla="*/ 9692631 w 12392799"/>
              <a:gd name="connsiteY72" fmla="*/ 0 h 6858000"/>
              <a:gd name="connsiteX73" fmla="*/ 10112179 w 12392799"/>
              <a:gd name="connsiteY73" fmla="*/ 0 h 6858000"/>
              <a:gd name="connsiteX74" fmla="*/ 10112179 w 12392799"/>
              <a:gd name="connsiteY74" fmla="*/ 6858000 h 6858000"/>
              <a:gd name="connsiteX75" fmla="*/ 9692631 w 12392799"/>
              <a:gd name="connsiteY75" fmla="*/ 6858000 h 6858000"/>
              <a:gd name="connsiteX76" fmla="*/ 10262786 w 12392799"/>
              <a:gd name="connsiteY76" fmla="*/ 0 h 6858000"/>
              <a:gd name="connsiteX77" fmla="*/ 10682334 w 12392799"/>
              <a:gd name="connsiteY77" fmla="*/ 0 h 6858000"/>
              <a:gd name="connsiteX78" fmla="*/ 10682334 w 12392799"/>
              <a:gd name="connsiteY78" fmla="*/ 6858000 h 6858000"/>
              <a:gd name="connsiteX79" fmla="*/ 10262786 w 12392799"/>
              <a:gd name="connsiteY79" fmla="*/ 6858000 h 6858000"/>
              <a:gd name="connsiteX80" fmla="*/ 10832941 w 12392799"/>
              <a:gd name="connsiteY80" fmla="*/ 0 h 6858000"/>
              <a:gd name="connsiteX81" fmla="*/ 11252489 w 12392799"/>
              <a:gd name="connsiteY81" fmla="*/ 0 h 6858000"/>
              <a:gd name="connsiteX82" fmla="*/ 11252489 w 12392799"/>
              <a:gd name="connsiteY82" fmla="*/ 6858000 h 6858000"/>
              <a:gd name="connsiteX83" fmla="*/ 10832941 w 12392799"/>
              <a:gd name="connsiteY83" fmla="*/ 6858000 h 6858000"/>
              <a:gd name="connsiteX84" fmla="*/ 11403096 w 12392799"/>
              <a:gd name="connsiteY84" fmla="*/ 0 h 6858000"/>
              <a:gd name="connsiteX85" fmla="*/ 11822644 w 12392799"/>
              <a:gd name="connsiteY85" fmla="*/ 0 h 6858000"/>
              <a:gd name="connsiteX86" fmla="*/ 11822644 w 12392799"/>
              <a:gd name="connsiteY86" fmla="*/ 6858000 h 6858000"/>
              <a:gd name="connsiteX87" fmla="*/ 11403096 w 12392799"/>
              <a:gd name="connsiteY87" fmla="*/ 6858000 h 6858000"/>
            </a:gdLst>
            <a:ahLst/>
            <a:cxnLst/>
            <a:rect l="l" t="t" r="r" b="b"/>
            <a:pathLst>
              <a:path w="12392799" h="6858000">
                <a:moveTo>
                  <a:pt x="11973251" y="2"/>
                </a:moveTo>
                <a:lnTo>
                  <a:pt x="12392799" y="2"/>
                </a:lnTo>
                <a:lnTo>
                  <a:pt x="12392799" y="6858000"/>
                </a:lnTo>
                <a:lnTo>
                  <a:pt x="11973251" y="6858000"/>
                </a:lnTo>
                <a:close/>
                <a:moveTo>
                  <a:pt x="0" y="2"/>
                </a:moveTo>
                <a:lnTo>
                  <a:pt x="419548" y="2"/>
                </a:lnTo>
                <a:lnTo>
                  <a:pt x="419548" y="6858000"/>
                </a:lnTo>
                <a:lnTo>
                  <a:pt x="0" y="6858000"/>
                </a:lnTo>
                <a:close/>
                <a:moveTo>
                  <a:pt x="570155" y="2"/>
                </a:moveTo>
                <a:lnTo>
                  <a:pt x="989702" y="2"/>
                </a:lnTo>
                <a:lnTo>
                  <a:pt x="989702" y="6858000"/>
                </a:lnTo>
                <a:lnTo>
                  <a:pt x="570155" y="6858000"/>
                </a:lnTo>
                <a:close/>
                <a:moveTo>
                  <a:pt x="1140309" y="2"/>
                </a:moveTo>
                <a:lnTo>
                  <a:pt x="1559857" y="2"/>
                </a:lnTo>
                <a:lnTo>
                  <a:pt x="1559857" y="6858000"/>
                </a:lnTo>
                <a:lnTo>
                  <a:pt x="1140309" y="6858000"/>
                </a:lnTo>
                <a:close/>
                <a:moveTo>
                  <a:pt x="1710464" y="2"/>
                </a:moveTo>
                <a:lnTo>
                  <a:pt x="2130013" y="2"/>
                </a:lnTo>
                <a:lnTo>
                  <a:pt x="2130013" y="6858000"/>
                </a:lnTo>
                <a:lnTo>
                  <a:pt x="1710464" y="6858000"/>
                </a:lnTo>
                <a:close/>
                <a:moveTo>
                  <a:pt x="2280620" y="2"/>
                </a:moveTo>
                <a:lnTo>
                  <a:pt x="2700167" y="2"/>
                </a:lnTo>
                <a:lnTo>
                  <a:pt x="2700167" y="6858000"/>
                </a:lnTo>
                <a:lnTo>
                  <a:pt x="2280620" y="6858000"/>
                </a:lnTo>
                <a:close/>
                <a:moveTo>
                  <a:pt x="2850774" y="2"/>
                </a:moveTo>
                <a:lnTo>
                  <a:pt x="3270322" y="2"/>
                </a:lnTo>
                <a:lnTo>
                  <a:pt x="3270322" y="6858000"/>
                </a:lnTo>
                <a:lnTo>
                  <a:pt x="2850774" y="6858000"/>
                </a:lnTo>
                <a:close/>
                <a:moveTo>
                  <a:pt x="3420929" y="2"/>
                </a:moveTo>
                <a:lnTo>
                  <a:pt x="3840476" y="2"/>
                </a:lnTo>
                <a:lnTo>
                  <a:pt x="3840476" y="6858000"/>
                </a:lnTo>
                <a:lnTo>
                  <a:pt x="3420929" y="6858000"/>
                </a:lnTo>
                <a:close/>
                <a:moveTo>
                  <a:pt x="3991083" y="1"/>
                </a:moveTo>
                <a:lnTo>
                  <a:pt x="4410631" y="1"/>
                </a:lnTo>
                <a:lnTo>
                  <a:pt x="4410631" y="6858000"/>
                </a:lnTo>
                <a:lnTo>
                  <a:pt x="3991083" y="6858000"/>
                </a:lnTo>
                <a:close/>
                <a:moveTo>
                  <a:pt x="4561237" y="1"/>
                </a:moveTo>
                <a:lnTo>
                  <a:pt x="4980784" y="1"/>
                </a:lnTo>
                <a:lnTo>
                  <a:pt x="4980784" y="6858000"/>
                </a:lnTo>
                <a:lnTo>
                  <a:pt x="4561237" y="6858000"/>
                </a:lnTo>
                <a:close/>
                <a:moveTo>
                  <a:pt x="5131392" y="1"/>
                </a:moveTo>
                <a:lnTo>
                  <a:pt x="5550940" y="1"/>
                </a:lnTo>
                <a:lnTo>
                  <a:pt x="5550940" y="6858000"/>
                </a:lnTo>
                <a:lnTo>
                  <a:pt x="5131392" y="6858000"/>
                </a:lnTo>
                <a:close/>
                <a:moveTo>
                  <a:pt x="5701546" y="1"/>
                </a:moveTo>
                <a:lnTo>
                  <a:pt x="6121094" y="1"/>
                </a:lnTo>
                <a:lnTo>
                  <a:pt x="6121094" y="6858000"/>
                </a:lnTo>
                <a:lnTo>
                  <a:pt x="5701546" y="6858000"/>
                </a:lnTo>
                <a:close/>
                <a:moveTo>
                  <a:pt x="6271701" y="1"/>
                </a:moveTo>
                <a:lnTo>
                  <a:pt x="6691249" y="1"/>
                </a:lnTo>
                <a:lnTo>
                  <a:pt x="6691249" y="6858000"/>
                </a:lnTo>
                <a:lnTo>
                  <a:pt x="6271701" y="6858000"/>
                </a:lnTo>
                <a:close/>
                <a:moveTo>
                  <a:pt x="6841856" y="1"/>
                </a:moveTo>
                <a:lnTo>
                  <a:pt x="7261404" y="1"/>
                </a:lnTo>
                <a:lnTo>
                  <a:pt x="7261404" y="6858000"/>
                </a:lnTo>
                <a:lnTo>
                  <a:pt x="6841856" y="6858000"/>
                </a:lnTo>
                <a:close/>
                <a:moveTo>
                  <a:pt x="7412011" y="1"/>
                </a:moveTo>
                <a:lnTo>
                  <a:pt x="7831559" y="1"/>
                </a:lnTo>
                <a:lnTo>
                  <a:pt x="7831559" y="6858000"/>
                </a:lnTo>
                <a:lnTo>
                  <a:pt x="7412011" y="6858000"/>
                </a:lnTo>
                <a:close/>
                <a:moveTo>
                  <a:pt x="7982166" y="1"/>
                </a:moveTo>
                <a:lnTo>
                  <a:pt x="8401714" y="1"/>
                </a:lnTo>
                <a:lnTo>
                  <a:pt x="8401714" y="6858000"/>
                </a:lnTo>
                <a:lnTo>
                  <a:pt x="7982166" y="6858000"/>
                </a:lnTo>
                <a:close/>
                <a:moveTo>
                  <a:pt x="8552321" y="1"/>
                </a:moveTo>
                <a:lnTo>
                  <a:pt x="8971869" y="1"/>
                </a:lnTo>
                <a:lnTo>
                  <a:pt x="8971869" y="6858000"/>
                </a:lnTo>
                <a:lnTo>
                  <a:pt x="8552321" y="6858000"/>
                </a:lnTo>
                <a:close/>
                <a:moveTo>
                  <a:pt x="9122476" y="1"/>
                </a:moveTo>
                <a:lnTo>
                  <a:pt x="9542024" y="1"/>
                </a:lnTo>
                <a:lnTo>
                  <a:pt x="9542024" y="6858000"/>
                </a:lnTo>
                <a:lnTo>
                  <a:pt x="9122476" y="6858000"/>
                </a:lnTo>
                <a:close/>
                <a:moveTo>
                  <a:pt x="9692631" y="0"/>
                </a:moveTo>
                <a:lnTo>
                  <a:pt x="10112179" y="0"/>
                </a:lnTo>
                <a:lnTo>
                  <a:pt x="10112179" y="6858000"/>
                </a:lnTo>
                <a:lnTo>
                  <a:pt x="9692631" y="6858000"/>
                </a:lnTo>
                <a:close/>
                <a:moveTo>
                  <a:pt x="10262786" y="0"/>
                </a:moveTo>
                <a:lnTo>
                  <a:pt x="10682334" y="0"/>
                </a:lnTo>
                <a:lnTo>
                  <a:pt x="10682334" y="6858000"/>
                </a:lnTo>
                <a:lnTo>
                  <a:pt x="10262786" y="6858000"/>
                </a:lnTo>
                <a:close/>
                <a:moveTo>
                  <a:pt x="10832941" y="0"/>
                </a:moveTo>
                <a:lnTo>
                  <a:pt x="11252489" y="0"/>
                </a:lnTo>
                <a:lnTo>
                  <a:pt x="11252489" y="6858000"/>
                </a:lnTo>
                <a:lnTo>
                  <a:pt x="10832941" y="6858000"/>
                </a:lnTo>
                <a:close/>
                <a:moveTo>
                  <a:pt x="11403096" y="0"/>
                </a:moveTo>
                <a:lnTo>
                  <a:pt x="11822644" y="0"/>
                </a:lnTo>
                <a:lnTo>
                  <a:pt x="11822644" y="6858000"/>
                </a:lnTo>
                <a:lnTo>
                  <a:pt x="11403096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7200451" y="608019"/>
            <a:ext cx="4523592" cy="5211655"/>
          </a:xfrm>
          <a:prstGeom prst="roundRect">
            <a:avLst>
              <a:gd name="adj" fmla="val 7951"/>
            </a:avLst>
          </a:prstGeom>
          <a:solidFill>
            <a:schemeClr val="accent1"/>
          </a:solidFill>
          <a:ln w="57150" cap="sq">
            <a:solidFill>
              <a:schemeClr val="bg1"/>
            </a:solidFill>
            <a:miter/>
          </a:ln>
          <a:effectLst>
            <a:outerShdw blurRad="139700" sx="102000" sy="1020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978" t="4508" r="1510" b="2310"/>
          <a:stretch>
            <a:fillRect/>
          </a:stretch>
        </p:blipFill>
        <p:spPr>
          <a:xfrm>
            <a:off x="7312674" y="729019"/>
            <a:ext cx="4299144" cy="4969652"/>
          </a:xfrm>
          <a:custGeom>
            <a:avLst/>
            <a:gdLst>
              <a:gd name="connsiteX0" fmla="*/ 372929 w 4690335"/>
              <a:gd name="connsiteY0" fmla="*/ 0 h 5421855"/>
              <a:gd name="connsiteX1" fmla="*/ 4317406 w 4690335"/>
              <a:gd name="connsiteY1" fmla="*/ 0 h 5421855"/>
              <a:gd name="connsiteX2" fmla="*/ 4690335 w 4690335"/>
              <a:gd name="connsiteY2" fmla="*/ 372929 h 5421855"/>
              <a:gd name="connsiteX3" fmla="*/ 4690335 w 4690335"/>
              <a:gd name="connsiteY3" fmla="*/ 5048926 h 5421855"/>
              <a:gd name="connsiteX4" fmla="*/ 4317406 w 4690335"/>
              <a:gd name="connsiteY4" fmla="*/ 5421855 h 5421855"/>
              <a:gd name="connsiteX5" fmla="*/ 372929 w 4690335"/>
              <a:gd name="connsiteY5" fmla="*/ 5421855 h 5421855"/>
              <a:gd name="connsiteX6" fmla="*/ 0 w 4690335"/>
              <a:gd name="connsiteY6" fmla="*/ 5048926 h 5421855"/>
              <a:gd name="connsiteX7" fmla="*/ 0 w 4690335"/>
              <a:gd name="connsiteY7" fmla="*/ 372929 h 5421855"/>
              <a:gd name="connsiteX8" fmla="*/ 372929 w 4690335"/>
              <a:gd name="connsiteY8" fmla="*/ 0 h 5421855"/>
            </a:gdLst>
            <a:ahLst/>
            <a:cxnLst/>
            <a:rect l="l" t="t" r="r" b="b"/>
            <a:pathLst>
              <a:path w="4690335" h="5421855">
                <a:moveTo>
                  <a:pt x="372929" y="0"/>
                </a:moveTo>
                <a:lnTo>
                  <a:pt x="4317406" y="0"/>
                </a:lnTo>
                <a:cubicBezTo>
                  <a:pt x="4523369" y="0"/>
                  <a:pt x="4690335" y="166966"/>
                  <a:pt x="4690335" y="372929"/>
                </a:cubicBezTo>
                <a:lnTo>
                  <a:pt x="4690335" y="5048926"/>
                </a:lnTo>
                <a:cubicBezTo>
                  <a:pt x="4690335" y="5254889"/>
                  <a:pt x="4523369" y="5421855"/>
                  <a:pt x="4317406" y="5421855"/>
                </a:cubicBezTo>
                <a:lnTo>
                  <a:pt x="372929" y="5421855"/>
                </a:lnTo>
                <a:cubicBezTo>
                  <a:pt x="166966" y="5421855"/>
                  <a:pt x="0" y="5254889"/>
                  <a:pt x="0" y="5048926"/>
                </a:cubicBezTo>
                <a:lnTo>
                  <a:pt x="0" y="372929"/>
                </a:lnTo>
                <a:cubicBezTo>
                  <a:pt x="0" y="166966"/>
                  <a:pt x="166966" y="0"/>
                  <a:pt x="3729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flipH="1">
            <a:off x="0" y="6239434"/>
            <a:ext cx="12192000" cy="317351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0" y="6350558"/>
            <a:ext cx="12192000" cy="50744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10080981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150379" y="6539392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10501500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10566932" y="6539392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10922019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989245" y="6539392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1342538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416913" y="6539392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flipH="1">
            <a:off x="229496" y="6604279"/>
            <a:ext cx="964961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7" name="组合 16"/>
          <p:cNvGrpSpPr/>
          <p:nvPr/>
        </p:nvGrpSpPr>
        <p:grpSpPr>
          <a:xfrm>
            <a:off x="10486915" y="1016192"/>
            <a:ext cx="1496535" cy="484414"/>
            <a:chOff x="10486915" y="1016192"/>
            <a:chExt cx="1496535" cy="484414"/>
          </a:xfrm>
        </p:grpSpPr>
        <p:sp>
          <p:nvSpPr>
            <p:cNvPr id="18" name="标题 1"/>
            <p:cNvSpPr txBox="1"/>
            <p:nvPr/>
          </p:nvSpPr>
          <p:spPr>
            <a:xfrm>
              <a:off x="10486915" y="1016192"/>
              <a:ext cx="1496535" cy="484414"/>
            </a:xfrm>
            <a:prstGeom prst="roundRect">
              <a:avLst/>
            </a:prstGeom>
            <a:solidFill>
              <a:schemeClr val="accent1"/>
            </a:solidFill>
            <a:ln w="28575" cap="sq">
              <a:solidFill>
                <a:schemeClr val="bg1"/>
              </a:solidFill>
              <a:miter/>
            </a:ln>
            <a:effectLst>
              <a:outerShdw blurRad="139700" sx="102000" sy="102000" algn="ctr" rotWithShape="0">
                <a:srgbClr val="000000">
                  <a:alpha val="8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16200000">
              <a:off x="11273019" y="1020002"/>
              <a:ext cx="45719" cy="476794"/>
            </a:xfrm>
            <a:custGeom>
              <a:avLst/>
              <a:gdLst>
                <a:gd name="connsiteX0" fmla="*/ 16555 w 32718"/>
                <a:gd name="connsiteY0" fmla="*/ 21907 h 470768"/>
                <a:gd name="connsiteX1" fmla="*/ 16555 w 32718"/>
                <a:gd name="connsiteY1" fmla="*/ 449331 h 470768"/>
              </a:gdLst>
              <a:ahLst/>
              <a:cxnLst/>
              <a:rect l="l" t="t" r="r" b="b"/>
              <a:pathLst>
                <a:path w="32718" h="470768">
                  <a:moveTo>
                    <a:pt x="16555" y="21907"/>
                  </a:moveTo>
                  <a:lnTo>
                    <a:pt x="16555" y="449331"/>
                  </a:ln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11500256" y="1218468"/>
              <a:ext cx="146698" cy="194126"/>
            </a:xfrm>
            <a:custGeom>
              <a:avLst/>
              <a:gdLst>
                <a:gd name="connsiteX0" fmla="*/ 16555 w 109676"/>
                <a:gd name="connsiteY0" fmla="*/ 21907 h 145133"/>
                <a:gd name="connsiteX1" fmla="*/ 93444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16555" y="21907"/>
                  </a:moveTo>
                  <a:cubicBezTo>
                    <a:pt x="59020" y="21907"/>
                    <a:pt x="93444" y="67460"/>
                    <a:pt x="93444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1500256" y="1104204"/>
              <a:ext cx="146698" cy="194126"/>
            </a:xfrm>
            <a:custGeom>
              <a:avLst/>
              <a:gdLst>
                <a:gd name="connsiteX0" fmla="*/ 93444 w 109676"/>
                <a:gd name="connsiteY0" fmla="*/ 21907 h 145133"/>
                <a:gd name="connsiteX1" fmla="*/ 16555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93444" y="21907"/>
                  </a:moveTo>
                  <a:cubicBezTo>
                    <a:pt x="50979" y="21907"/>
                    <a:pt x="16555" y="67460"/>
                    <a:pt x="16555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511303" y="3841191"/>
            <a:ext cx="4065178" cy="190145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4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11303" y="3367502"/>
            <a:ext cx="5666050" cy="2189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技术重点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98177" y="2355580"/>
            <a:ext cx="2796714" cy="807854"/>
          </a:xfrm>
          <a:prstGeom prst="roundRect">
            <a:avLst/>
          </a:prstGeom>
          <a:solidFill>
            <a:schemeClr val="bg1"/>
          </a:solidFill>
          <a:ln w="12700" cap="flat">
            <a:solidFill>
              <a:schemeClr val="accent1">
                <a:alpha val="100000"/>
              </a:schemeClr>
            </a:solidFill>
            <a:miter/>
          </a:ln>
          <a:effectLst>
            <a:outerShdw blurRad="127000" sx="102000" sy="102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97698" y="251095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33198" y="2643156"/>
            <a:ext cx="256593" cy="24184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 flipH="1">
            <a:off x="5331220" y="2111640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53094" y="2403643"/>
            <a:ext cx="1710422" cy="660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603878" y="1561431"/>
            <a:ext cx="1077785" cy="15024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03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19157" y="552794"/>
            <a:ext cx="1315842" cy="16339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155949"/>
            <a:ext cx="3365122" cy="2645084"/>
          </a:xfrm>
          <a:prstGeom prst="roundRect">
            <a:avLst>
              <a:gd name="adj" fmla="val 6411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407089" y="2740622"/>
            <a:ext cx="3365122" cy="2645084"/>
          </a:xfrm>
          <a:prstGeom prst="roundRect">
            <a:avLst>
              <a:gd name="adj" fmla="val 6411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53778" y="3155949"/>
            <a:ext cx="3365122" cy="2645084"/>
          </a:xfrm>
          <a:prstGeom prst="roundRect">
            <a:avLst>
              <a:gd name="adj" fmla="val 6411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659935" y="1744730"/>
            <a:ext cx="1154977" cy="3325118"/>
          </a:xfrm>
          <a:custGeom>
            <a:avLst/>
            <a:gdLst>
              <a:gd name="connsiteX0" fmla="*/ 658936 w 1154977"/>
              <a:gd name="connsiteY0" fmla="*/ 0 h 3325118"/>
              <a:gd name="connsiteX1" fmla="*/ 1142397 w 1154977"/>
              <a:gd name="connsiteY1" fmla="*/ 210162 h 3325118"/>
              <a:gd name="connsiteX2" fmla="*/ 1140331 w 1154977"/>
              <a:gd name="connsiteY2" fmla="*/ 212085 h 3325118"/>
              <a:gd name="connsiteX3" fmla="*/ 1149404 w 1154977"/>
              <a:gd name="connsiteY3" fmla="*/ 225541 h 3325118"/>
              <a:gd name="connsiteX4" fmla="*/ 1154977 w 1154977"/>
              <a:gd name="connsiteY4" fmla="*/ 253148 h 3325118"/>
              <a:gd name="connsiteX5" fmla="*/ 1084052 w 1154977"/>
              <a:gd name="connsiteY5" fmla="*/ 324073 h 3325118"/>
              <a:gd name="connsiteX6" fmla="*/ 1033900 w 1154977"/>
              <a:gd name="connsiteY6" fmla="*/ 303300 h 3325118"/>
              <a:gd name="connsiteX7" fmla="*/ 1029462 w 1154977"/>
              <a:gd name="connsiteY7" fmla="*/ 296716 h 3325118"/>
              <a:gd name="connsiteX8" fmla="*/ 974754 w 1154977"/>
              <a:gd name="connsiteY8" fmla="*/ 247053 h 3325118"/>
              <a:gd name="connsiteX9" fmla="*/ 411454 w 1154977"/>
              <a:gd name="connsiteY9" fmla="*/ 203692 h 3325118"/>
              <a:gd name="connsiteX10" fmla="*/ 156351 w 1154977"/>
              <a:gd name="connsiteY10" fmla="*/ 786702 h 3325118"/>
              <a:gd name="connsiteX11" fmla="*/ 657666 w 1154977"/>
              <a:gd name="connsiteY11" fmla="*/ 1178697 h 3325118"/>
              <a:gd name="connsiteX12" fmla="*/ 657660 w 1154977"/>
              <a:gd name="connsiteY12" fmla="*/ 1180206 h 3325118"/>
              <a:gd name="connsiteX13" fmla="*/ 660023 w 1154977"/>
              <a:gd name="connsiteY13" fmla="*/ 1179227 h 3325118"/>
              <a:gd name="connsiteX14" fmla="*/ 722704 w 1154977"/>
              <a:gd name="connsiteY14" fmla="*/ 1241908 h 3325118"/>
              <a:gd name="connsiteX15" fmla="*/ 722703 w 1154977"/>
              <a:gd name="connsiteY15" fmla="*/ 3262437 h 3325118"/>
              <a:gd name="connsiteX16" fmla="*/ 660022 w 1154977"/>
              <a:gd name="connsiteY16" fmla="*/ 3325118 h 3325118"/>
              <a:gd name="connsiteX17" fmla="*/ 660023 w 1154977"/>
              <a:gd name="connsiteY17" fmla="*/ 3325117 h 3325118"/>
              <a:gd name="connsiteX18" fmla="*/ 597342 w 1154977"/>
              <a:gd name="connsiteY18" fmla="*/ 3262436 h 3325118"/>
              <a:gd name="connsiteX19" fmla="*/ 597342 w 1154977"/>
              <a:gd name="connsiteY19" fmla="*/ 1308885 h 3325118"/>
              <a:gd name="connsiteX20" fmla="*/ 440924 w 1154977"/>
              <a:gd name="connsiteY20" fmla="*/ 1281935 h 3325118"/>
              <a:gd name="connsiteX21" fmla="*/ 20136 w 1154977"/>
              <a:gd name="connsiteY21" fmla="*/ 821098 h 3325118"/>
              <a:gd name="connsiteX22" fmla="*/ 344281 w 1154977"/>
              <a:gd name="connsiteY22" fmla="*/ 80299 h 3325118"/>
              <a:gd name="connsiteX23" fmla="*/ 658936 w 1154977"/>
              <a:gd name="connsiteY23" fmla="*/ 0 h 3325118"/>
            </a:gdLst>
            <a:ahLst/>
            <a:cxnLst/>
            <a:rect l="l" t="t" r="r" b="b"/>
            <a:pathLst>
              <a:path w="1154977" h="3325118">
                <a:moveTo>
                  <a:pt x="658936" y="0"/>
                </a:moveTo>
                <a:cubicBezTo>
                  <a:pt x="837762" y="-125"/>
                  <a:pt x="1014147" y="72407"/>
                  <a:pt x="1142397" y="210162"/>
                </a:cubicBezTo>
                <a:lnTo>
                  <a:pt x="1140331" y="212085"/>
                </a:lnTo>
                <a:lnTo>
                  <a:pt x="1149404" y="225541"/>
                </a:lnTo>
                <a:cubicBezTo>
                  <a:pt x="1152993" y="234026"/>
                  <a:pt x="1154977" y="243355"/>
                  <a:pt x="1154977" y="253148"/>
                </a:cubicBezTo>
                <a:cubicBezTo>
                  <a:pt x="1154977" y="292319"/>
                  <a:pt x="1123223" y="324073"/>
                  <a:pt x="1084052" y="324073"/>
                </a:cubicBezTo>
                <a:cubicBezTo>
                  <a:pt x="1064467" y="324073"/>
                  <a:pt x="1046735" y="316135"/>
                  <a:pt x="1033900" y="303300"/>
                </a:cubicBezTo>
                <a:lnTo>
                  <a:pt x="1029462" y="296716"/>
                </a:lnTo>
                <a:lnTo>
                  <a:pt x="974754" y="247053"/>
                </a:lnTo>
                <a:cubicBezTo>
                  <a:pt x="814248" y="124347"/>
                  <a:pt x="593589" y="104542"/>
                  <a:pt x="411454" y="203692"/>
                </a:cubicBezTo>
                <a:cubicBezTo>
                  <a:pt x="203300" y="317006"/>
                  <a:pt x="98325" y="556916"/>
                  <a:pt x="156351" y="786702"/>
                </a:cubicBezTo>
                <a:cubicBezTo>
                  <a:pt x="214377" y="1016487"/>
                  <a:pt x="420670" y="1177794"/>
                  <a:pt x="657666" y="1178697"/>
                </a:cubicBezTo>
                <a:lnTo>
                  <a:pt x="657660" y="1180206"/>
                </a:lnTo>
                <a:lnTo>
                  <a:pt x="660023" y="1179227"/>
                </a:lnTo>
                <a:cubicBezTo>
                  <a:pt x="694641" y="1179227"/>
                  <a:pt x="722704" y="1207290"/>
                  <a:pt x="722704" y="1241908"/>
                </a:cubicBezTo>
                <a:cubicBezTo>
                  <a:pt x="722704" y="1915418"/>
                  <a:pt x="722703" y="2588927"/>
                  <a:pt x="722703" y="3262437"/>
                </a:cubicBezTo>
                <a:cubicBezTo>
                  <a:pt x="722703" y="3297055"/>
                  <a:pt x="694640" y="3325118"/>
                  <a:pt x="660022" y="3325118"/>
                </a:cubicBezTo>
                <a:lnTo>
                  <a:pt x="660023" y="3325117"/>
                </a:lnTo>
                <a:cubicBezTo>
                  <a:pt x="625405" y="3325117"/>
                  <a:pt x="597342" y="3297054"/>
                  <a:pt x="597342" y="3262436"/>
                </a:cubicBezTo>
                <a:lnTo>
                  <a:pt x="597342" y="1308885"/>
                </a:lnTo>
                <a:lnTo>
                  <a:pt x="440924" y="1281935"/>
                </a:lnTo>
                <a:cubicBezTo>
                  <a:pt x="236703" y="1210118"/>
                  <a:pt x="75433" y="1040080"/>
                  <a:pt x="20136" y="821098"/>
                </a:cubicBezTo>
                <a:cubicBezTo>
                  <a:pt x="-53595" y="529122"/>
                  <a:pt x="79791" y="224282"/>
                  <a:pt x="344281" y="80299"/>
                </a:cubicBezTo>
                <a:cubicBezTo>
                  <a:pt x="443465" y="26306"/>
                  <a:pt x="551640" y="74"/>
                  <a:pt x="658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894780" y="1979537"/>
            <a:ext cx="849600" cy="849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3224528"/>
            <a:ext cx="3365122" cy="2909571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2456" y="3360421"/>
            <a:ext cx="3041010" cy="5663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界面布局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22456" y="3992683"/>
            <a:ext cx="3041010" cy="19801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使用tkinter设计窗口、按钮、标签等组件，实现美观、易用的界面。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915548" y="2119277"/>
            <a:ext cx="808064" cy="579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406624" y="1329403"/>
            <a:ext cx="1154977" cy="3325118"/>
          </a:xfrm>
          <a:custGeom>
            <a:avLst/>
            <a:gdLst>
              <a:gd name="connsiteX0" fmla="*/ 658936 w 1154977"/>
              <a:gd name="connsiteY0" fmla="*/ 0 h 3325118"/>
              <a:gd name="connsiteX1" fmla="*/ 1142397 w 1154977"/>
              <a:gd name="connsiteY1" fmla="*/ 210162 h 3325118"/>
              <a:gd name="connsiteX2" fmla="*/ 1140331 w 1154977"/>
              <a:gd name="connsiteY2" fmla="*/ 212085 h 3325118"/>
              <a:gd name="connsiteX3" fmla="*/ 1149404 w 1154977"/>
              <a:gd name="connsiteY3" fmla="*/ 225541 h 3325118"/>
              <a:gd name="connsiteX4" fmla="*/ 1154977 w 1154977"/>
              <a:gd name="connsiteY4" fmla="*/ 253148 h 3325118"/>
              <a:gd name="connsiteX5" fmla="*/ 1084052 w 1154977"/>
              <a:gd name="connsiteY5" fmla="*/ 324073 h 3325118"/>
              <a:gd name="connsiteX6" fmla="*/ 1033900 w 1154977"/>
              <a:gd name="connsiteY6" fmla="*/ 303300 h 3325118"/>
              <a:gd name="connsiteX7" fmla="*/ 1029462 w 1154977"/>
              <a:gd name="connsiteY7" fmla="*/ 296716 h 3325118"/>
              <a:gd name="connsiteX8" fmla="*/ 974754 w 1154977"/>
              <a:gd name="connsiteY8" fmla="*/ 247053 h 3325118"/>
              <a:gd name="connsiteX9" fmla="*/ 411454 w 1154977"/>
              <a:gd name="connsiteY9" fmla="*/ 203692 h 3325118"/>
              <a:gd name="connsiteX10" fmla="*/ 156351 w 1154977"/>
              <a:gd name="connsiteY10" fmla="*/ 786702 h 3325118"/>
              <a:gd name="connsiteX11" fmla="*/ 657666 w 1154977"/>
              <a:gd name="connsiteY11" fmla="*/ 1178697 h 3325118"/>
              <a:gd name="connsiteX12" fmla="*/ 657660 w 1154977"/>
              <a:gd name="connsiteY12" fmla="*/ 1180206 h 3325118"/>
              <a:gd name="connsiteX13" fmla="*/ 660023 w 1154977"/>
              <a:gd name="connsiteY13" fmla="*/ 1179227 h 3325118"/>
              <a:gd name="connsiteX14" fmla="*/ 722704 w 1154977"/>
              <a:gd name="connsiteY14" fmla="*/ 1241908 h 3325118"/>
              <a:gd name="connsiteX15" fmla="*/ 722703 w 1154977"/>
              <a:gd name="connsiteY15" fmla="*/ 3262437 h 3325118"/>
              <a:gd name="connsiteX16" fmla="*/ 660022 w 1154977"/>
              <a:gd name="connsiteY16" fmla="*/ 3325118 h 3325118"/>
              <a:gd name="connsiteX17" fmla="*/ 660023 w 1154977"/>
              <a:gd name="connsiteY17" fmla="*/ 3325117 h 3325118"/>
              <a:gd name="connsiteX18" fmla="*/ 597342 w 1154977"/>
              <a:gd name="connsiteY18" fmla="*/ 3262436 h 3325118"/>
              <a:gd name="connsiteX19" fmla="*/ 597342 w 1154977"/>
              <a:gd name="connsiteY19" fmla="*/ 1308885 h 3325118"/>
              <a:gd name="connsiteX20" fmla="*/ 440924 w 1154977"/>
              <a:gd name="connsiteY20" fmla="*/ 1281935 h 3325118"/>
              <a:gd name="connsiteX21" fmla="*/ 20136 w 1154977"/>
              <a:gd name="connsiteY21" fmla="*/ 821098 h 3325118"/>
              <a:gd name="connsiteX22" fmla="*/ 344281 w 1154977"/>
              <a:gd name="connsiteY22" fmla="*/ 80299 h 3325118"/>
              <a:gd name="connsiteX23" fmla="*/ 658936 w 1154977"/>
              <a:gd name="connsiteY23" fmla="*/ 0 h 3325118"/>
            </a:gdLst>
            <a:ahLst/>
            <a:cxnLst/>
            <a:rect l="l" t="t" r="r" b="b"/>
            <a:pathLst>
              <a:path w="1154977" h="3325118">
                <a:moveTo>
                  <a:pt x="658936" y="0"/>
                </a:moveTo>
                <a:cubicBezTo>
                  <a:pt x="837762" y="-125"/>
                  <a:pt x="1014147" y="72407"/>
                  <a:pt x="1142397" y="210162"/>
                </a:cubicBezTo>
                <a:lnTo>
                  <a:pt x="1140331" y="212085"/>
                </a:lnTo>
                <a:lnTo>
                  <a:pt x="1149404" y="225541"/>
                </a:lnTo>
                <a:cubicBezTo>
                  <a:pt x="1152993" y="234026"/>
                  <a:pt x="1154977" y="243355"/>
                  <a:pt x="1154977" y="253148"/>
                </a:cubicBezTo>
                <a:cubicBezTo>
                  <a:pt x="1154977" y="292319"/>
                  <a:pt x="1123223" y="324073"/>
                  <a:pt x="1084052" y="324073"/>
                </a:cubicBezTo>
                <a:cubicBezTo>
                  <a:pt x="1064467" y="324073"/>
                  <a:pt x="1046735" y="316135"/>
                  <a:pt x="1033900" y="303300"/>
                </a:cubicBezTo>
                <a:lnTo>
                  <a:pt x="1029462" y="296716"/>
                </a:lnTo>
                <a:lnTo>
                  <a:pt x="974754" y="247053"/>
                </a:lnTo>
                <a:cubicBezTo>
                  <a:pt x="814248" y="124347"/>
                  <a:pt x="593589" y="104542"/>
                  <a:pt x="411454" y="203692"/>
                </a:cubicBezTo>
                <a:cubicBezTo>
                  <a:pt x="203300" y="317006"/>
                  <a:pt x="98325" y="556916"/>
                  <a:pt x="156351" y="786702"/>
                </a:cubicBezTo>
                <a:cubicBezTo>
                  <a:pt x="214377" y="1016487"/>
                  <a:pt x="420670" y="1177794"/>
                  <a:pt x="657666" y="1178697"/>
                </a:cubicBezTo>
                <a:lnTo>
                  <a:pt x="657660" y="1180206"/>
                </a:lnTo>
                <a:lnTo>
                  <a:pt x="660023" y="1179227"/>
                </a:lnTo>
                <a:cubicBezTo>
                  <a:pt x="694641" y="1179227"/>
                  <a:pt x="722704" y="1207290"/>
                  <a:pt x="722704" y="1241908"/>
                </a:cubicBezTo>
                <a:cubicBezTo>
                  <a:pt x="722704" y="1915418"/>
                  <a:pt x="722703" y="2588927"/>
                  <a:pt x="722703" y="3262437"/>
                </a:cubicBezTo>
                <a:cubicBezTo>
                  <a:pt x="722703" y="3297055"/>
                  <a:pt x="694640" y="3325118"/>
                  <a:pt x="660022" y="3325118"/>
                </a:cubicBezTo>
                <a:lnTo>
                  <a:pt x="660023" y="3325117"/>
                </a:lnTo>
                <a:cubicBezTo>
                  <a:pt x="625405" y="3325117"/>
                  <a:pt x="597342" y="3297054"/>
                  <a:pt x="597342" y="3262436"/>
                </a:cubicBezTo>
                <a:lnTo>
                  <a:pt x="597342" y="1308885"/>
                </a:lnTo>
                <a:lnTo>
                  <a:pt x="440924" y="1281935"/>
                </a:lnTo>
                <a:cubicBezTo>
                  <a:pt x="236703" y="1210118"/>
                  <a:pt x="75433" y="1040080"/>
                  <a:pt x="20136" y="821098"/>
                </a:cubicBezTo>
                <a:cubicBezTo>
                  <a:pt x="-53595" y="529122"/>
                  <a:pt x="79791" y="224282"/>
                  <a:pt x="344281" y="80299"/>
                </a:cubicBezTo>
                <a:cubicBezTo>
                  <a:pt x="443465" y="26306"/>
                  <a:pt x="551640" y="74"/>
                  <a:pt x="658936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641469" y="1564210"/>
            <a:ext cx="849600" cy="8496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07089" y="2809201"/>
            <a:ext cx="3365122" cy="2909571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569145" y="2945094"/>
            <a:ext cx="3041010" cy="5663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交互设计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569145" y="3577356"/>
            <a:ext cx="3041010" cy="19420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设计用户交互流程，包括登录、答题、提交等操作，确保用户体验良好。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662237" y="1703950"/>
            <a:ext cx="808064" cy="579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153313" y="1744730"/>
            <a:ext cx="1154977" cy="3325118"/>
          </a:xfrm>
          <a:custGeom>
            <a:avLst/>
            <a:gdLst>
              <a:gd name="connsiteX0" fmla="*/ 658936 w 1154977"/>
              <a:gd name="connsiteY0" fmla="*/ 0 h 3325118"/>
              <a:gd name="connsiteX1" fmla="*/ 1142397 w 1154977"/>
              <a:gd name="connsiteY1" fmla="*/ 210162 h 3325118"/>
              <a:gd name="connsiteX2" fmla="*/ 1140331 w 1154977"/>
              <a:gd name="connsiteY2" fmla="*/ 212085 h 3325118"/>
              <a:gd name="connsiteX3" fmla="*/ 1149404 w 1154977"/>
              <a:gd name="connsiteY3" fmla="*/ 225541 h 3325118"/>
              <a:gd name="connsiteX4" fmla="*/ 1154977 w 1154977"/>
              <a:gd name="connsiteY4" fmla="*/ 253148 h 3325118"/>
              <a:gd name="connsiteX5" fmla="*/ 1084052 w 1154977"/>
              <a:gd name="connsiteY5" fmla="*/ 324073 h 3325118"/>
              <a:gd name="connsiteX6" fmla="*/ 1033900 w 1154977"/>
              <a:gd name="connsiteY6" fmla="*/ 303300 h 3325118"/>
              <a:gd name="connsiteX7" fmla="*/ 1029462 w 1154977"/>
              <a:gd name="connsiteY7" fmla="*/ 296716 h 3325118"/>
              <a:gd name="connsiteX8" fmla="*/ 974754 w 1154977"/>
              <a:gd name="connsiteY8" fmla="*/ 247053 h 3325118"/>
              <a:gd name="connsiteX9" fmla="*/ 411454 w 1154977"/>
              <a:gd name="connsiteY9" fmla="*/ 203692 h 3325118"/>
              <a:gd name="connsiteX10" fmla="*/ 156351 w 1154977"/>
              <a:gd name="connsiteY10" fmla="*/ 786702 h 3325118"/>
              <a:gd name="connsiteX11" fmla="*/ 657666 w 1154977"/>
              <a:gd name="connsiteY11" fmla="*/ 1178697 h 3325118"/>
              <a:gd name="connsiteX12" fmla="*/ 657660 w 1154977"/>
              <a:gd name="connsiteY12" fmla="*/ 1180206 h 3325118"/>
              <a:gd name="connsiteX13" fmla="*/ 660023 w 1154977"/>
              <a:gd name="connsiteY13" fmla="*/ 1179227 h 3325118"/>
              <a:gd name="connsiteX14" fmla="*/ 722704 w 1154977"/>
              <a:gd name="connsiteY14" fmla="*/ 1241908 h 3325118"/>
              <a:gd name="connsiteX15" fmla="*/ 722703 w 1154977"/>
              <a:gd name="connsiteY15" fmla="*/ 3262437 h 3325118"/>
              <a:gd name="connsiteX16" fmla="*/ 660022 w 1154977"/>
              <a:gd name="connsiteY16" fmla="*/ 3325118 h 3325118"/>
              <a:gd name="connsiteX17" fmla="*/ 660023 w 1154977"/>
              <a:gd name="connsiteY17" fmla="*/ 3325117 h 3325118"/>
              <a:gd name="connsiteX18" fmla="*/ 597342 w 1154977"/>
              <a:gd name="connsiteY18" fmla="*/ 3262436 h 3325118"/>
              <a:gd name="connsiteX19" fmla="*/ 597342 w 1154977"/>
              <a:gd name="connsiteY19" fmla="*/ 1308885 h 3325118"/>
              <a:gd name="connsiteX20" fmla="*/ 440924 w 1154977"/>
              <a:gd name="connsiteY20" fmla="*/ 1281935 h 3325118"/>
              <a:gd name="connsiteX21" fmla="*/ 20136 w 1154977"/>
              <a:gd name="connsiteY21" fmla="*/ 821098 h 3325118"/>
              <a:gd name="connsiteX22" fmla="*/ 344281 w 1154977"/>
              <a:gd name="connsiteY22" fmla="*/ 80299 h 3325118"/>
              <a:gd name="connsiteX23" fmla="*/ 658936 w 1154977"/>
              <a:gd name="connsiteY23" fmla="*/ 0 h 3325118"/>
            </a:gdLst>
            <a:ahLst/>
            <a:cxnLst/>
            <a:rect l="l" t="t" r="r" b="b"/>
            <a:pathLst>
              <a:path w="1154977" h="3325118">
                <a:moveTo>
                  <a:pt x="658936" y="0"/>
                </a:moveTo>
                <a:cubicBezTo>
                  <a:pt x="837762" y="-125"/>
                  <a:pt x="1014147" y="72407"/>
                  <a:pt x="1142397" y="210162"/>
                </a:cubicBezTo>
                <a:lnTo>
                  <a:pt x="1140331" y="212085"/>
                </a:lnTo>
                <a:lnTo>
                  <a:pt x="1149404" y="225541"/>
                </a:lnTo>
                <a:cubicBezTo>
                  <a:pt x="1152993" y="234026"/>
                  <a:pt x="1154977" y="243355"/>
                  <a:pt x="1154977" y="253148"/>
                </a:cubicBezTo>
                <a:cubicBezTo>
                  <a:pt x="1154977" y="292319"/>
                  <a:pt x="1123223" y="324073"/>
                  <a:pt x="1084052" y="324073"/>
                </a:cubicBezTo>
                <a:cubicBezTo>
                  <a:pt x="1064467" y="324073"/>
                  <a:pt x="1046735" y="316135"/>
                  <a:pt x="1033900" y="303300"/>
                </a:cubicBezTo>
                <a:lnTo>
                  <a:pt x="1029462" y="296716"/>
                </a:lnTo>
                <a:lnTo>
                  <a:pt x="974754" y="247053"/>
                </a:lnTo>
                <a:cubicBezTo>
                  <a:pt x="814248" y="124347"/>
                  <a:pt x="593589" y="104542"/>
                  <a:pt x="411454" y="203692"/>
                </a:cubicBezTo>
                <a:cubicBezTo>
                  <a:pt x="203300" y="317006"/>
                  <a:pt x="98325" y="556916"/>
                  <a:pt x="156351" y="786702"/>
                </a:cubicBezTo>
                <a:cubicBezTo>
                  <a:pt x="214377" y="1016487"/>
                  <a:pt x="420670" y="1177794"/>
                  <a:pt x="657666" y="1178697"/>
                </a:cubicBezTo>
                <a:lnTo>
                  <a:pt x="657660" y="1180206"/>
                </a:lnTo>
                <a:lnTo>
                  <a:pt x="660023" y="1179227"/>
                </a:lnTo>
                <a:cubicBezTo>
                  <a:pt x="694641" y="1179227"/>
                  <a:pt x="722704" y="1207290"/>
                  <a:pt x="722704" y="1241908"/>
                </a:cubicBezTo>
                <a:cubicBezTo>
                  <a:pt x="722704" y="1915418"/>
                  <a:pt x="722703" y="2588927"/>
                  <a:pt x="722703" y="3262437"/>
                </a:cubicBezTo>
                <a:cubicBezTo>
                  <a:pt x="722703" y="3297055"/>
                  <a:pt x="694640" y="3325118"/>
                  <a:pt x="660022" y="3325118"/>
                </a:cubicBezTo>
                <a:lnTo>
                  <a:pt x="660023" y="3325117"/>
                </a:lnTo>
                <a:cubicBezTo>
                  <a:pt x="625405" y="3325117"/>
                  <a:pt x="597342" y="3297054"/>
                  <a:pt x="597342" y="3262436"/>
                </a:cubicBezTo>
                <a:lnTo>
                  <a:pt x="597342" y="1308885"/>
                </a:lnTo>
                <a:lnTo>
                  <a:pt x="440924" y="1281935"/>
                </a:lnTo>
                <a:cubicBezTo>
                  <a:pt x="236703" y="1210118"/>
                  <a:pt x="75433" y="1040080"/>
                  <a:pt x="20136" y="821098"/>
                </a:cubicBezTo>
                <a:cubicBezTo>
                  <a:pt x="-53595" y="529122"/>
                  <a:pt x="79791" y="224282"/>
                  <a:pt x="344281" y="80299"/>
                </a:cubicBezTo>
                <a:cubicBezTo>
                  <a:pt x="443465" y="26306"/>
                  <a:pt x="551640" y="74"/>
                  <a:pt x="658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388159" y="1979537"/>
            <a:ext cx="849600" cy="849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153778" y="3224528"/>
            <a:ext cx="3365122" cy="2909571"/>
          </a:xfrm>
          <a:prstGeom prst="roundRect">
            <a:avLst>
              <a:gd name="adj" fmla="val 6411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15833" y="3360421"/>
            <a:ext cx="3041010" cy="5663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多语言支持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315833" y="3992683"/>
            <a:ext cx="3041010" cy="19801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支持中英文显示，满足不同用户需求。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408926" y="2119277"/>
            <a:ext cx="808064" cy="579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810842" y="2095499"/>
            <a:ext cx="152401" cy="15240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557531" y="1680172"/>
            <a:ext cx="152401" cy="152401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0304221" y="2095499"/>
            <a:ext cx="152401" cy="15240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GUI设计</a:t>
            </a:r>
            <a:endParaRPr kumimoji="1" lang="zh-CN" altLang="en-US"/>
          </a:p>
        </p:txBody>
      </p:sp>
      <p:cxnSp>
        <p:nvCxnSpPr>
          <p:cNvPr id="30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149600" y="1162384"/>
            <a:ext cx="2743199" cy="1917996"/>
          </a:xfrm>
          <a:prstGeom prst="roundRect">
            <a:avLst>
              <a:gd name="adj" fmla="val 496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563124"/>
            <a:ext cx="4959684" cy="1917996"/>
          </a:xfrm>
          <a:prstGeom prst="roundRect">
            <a:avLst>
              <a:gd name="adj" fmla="val 49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6615" y="2311317"/>
            <a:ext cx="4507249" cy="88740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使用openpyxl读取、写入Excel文件，处理学生名单和题库数据。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092691" y="1206726"/>
            <a:ext cx="857016" cy="3303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861438" y="1512655"/>
            <a:ext cx="69495" cy="47157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 flipH="1">
            <a:off x="4933480" y="2658835"/>
            <a:ext cx="80580" cy="128503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86617" y="1819728"/>
            <a:ext cx="4507249" cy="49158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Excel文件处理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775701" y="1162384"/>
            <a:ext cx="2743199" cy="1917996"/>
          </a:xfrm>
          <a:prstGeom prst="roundRect">
            <a:avLst>
              <a:gd name="adj" fmla="val 496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286501" y="1563124"/>
            <a:ext cx="4959684" cy="1917996"/>
          </a:xfrm>
          <a:prstGeom prst="roundRect">
            <a:avLst>
              <a:gd name="adj" fmla="val 496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12716" y="2311317"/>
            <a:ext cx="4507249" cy="88740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验证学号、姓名、答题数据等格式，确保数据准确无误。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718792" y="1206726"/>
            <a:ext cx="857016" cy="3303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>
            <a:off x="6487539" y="1512655"/>
            <a:ext cx="69495" cy="47157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6200000" flipH="1">
            <a:off x="10559581" y="2658835"/>
            <a:ext cx="80580" cy="128503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512718" y="1819728"/>
            <a:ext cx="4507249" cy="49158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数据验证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861300" y="3726849"/>
            <a:ext cx="2743199" cy="1917996"/>
          </a:xfrm>
          <a:prstGeom prst="roundRect">
            <a:avLst>
              <a:gd name="adj" fmla="val 4965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257300" y="4127589"/>
            <a:ext cx="9074484" cy="1917996"/>
          </a:xfrm>
          <a:prstGeom prst="roundRect">
            <a:avLst>
              <a:gd name="adj" fmla="val 4965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597815" y="4875781"/>
            <a:ext cx="8507749" cy="88740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对题库数据进行缓存，提高文件读取速度。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804391" y="3771191"/>
            <a:ext cx="857016" cy="33035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>
            <a:off x="1458337" y="4077119"/>
            <a:ext cx="69495" cy="47157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H="1">
            <a:off x="9645180" y="5223299"/>
            <a:ext cx="80580" cy="128503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600200" y="4384193"/>
            <a:ext cx="8505366" cy="49158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数据缓存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数据处理</a:t>
            </a:r>
            <a:endParaRPr kumimoji="1" lang="zh-CN" altLang="en-US"/>
          </a:p>
        </p:txBody>
      </p:sp>
      <p:cxnSp>
        <p:nvCxnSpPr>
          <p:cNvPr id="27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1846726"/>
            <a:ext cx="3675501" cy="14406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35901" y="1846726"/>
            <a:ext cx="3675501" cy="144064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011402" y="1846726"/>
            <a:ext cx="3675501" cy="14406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2099309"/>
            <a:ext cx="331701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实时计时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35901" y="2099309"/>
            <a:ext cx="331701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实时评分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11402" y="2099309"/>
            <a:ext cx="331701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时间分布分析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2897674"/>
            <a:ext cx="3317014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使用Python的time模块实现倒计时功能，确保计时准确。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335901" y="2897674"/>
            <a:ext cx="3317014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根据答题结果实时计算得分，更新得分显示。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11402" y="2897674"/>
            <a:ext cx="3317014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使用matplotlib绘制柱状图，展示每题用时分布。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实时功能实现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1996" cy="6858000"/>
          </a:xfrm>
          <a:custGeom>
            <a:avLst/>
            <a:gdLst>
              <a:gd name="connsiteX0" fmla="*/ 11973251 w 12392799"/>
              <a:gd name="connsiteY0" fmla="*/ 2 h 6858000"/>
              <a:gd name="connsiteX1" fmla="*/ 12392799 w 12392799"/>
              <a:gd name="connsiteY1" fmla="*/ 2 h 6858000"/>
              <a:gd name="connsiteX2" fmla="*/ 12392799 w 12392799"/>
              <a:gd name="connsiteY2" fmla="*/ 6858000 h 6858000"/>
              <a:gd name="connsiteX3" fmla="*/ 11973251 w 12392799"/>
              <a:gd name="connsiteY3" fmla="*/ 6858000 h 6858000"/>
              <a:gd name="connsiteX4" fmla="*/ 0 w 12392799"/>
              <a:gd name="connsiteY4" fmla="*/ 2 h 6858000"/>
              <a:gd name="connsiteX5" fmla="*/ 419548 w 12392799"/>
              <a:gd name="connsiteY5" fmla="*/ 2 h 6858000"/>
              <a:gd name="connsiteX6" fmla="*/ 419548 w 12392799"/>
              <a:gd name="connsiteY6" fmla="*/ 6858000 h 6858000"/>
              <a:gd name="connsiteX7" fmla="*/ 0 w 12392799"/>
              <a:gd name="connsiteY7" fmla="*/ 6858000 h 6858000"/>
              <a:gd name="connsiteX8" fmla="*/ 570155 w 12392799"/>
              <a:gd name="connsiteY8" fmla="*/ 2 h 6858000"/>
              <a:gd name="connsiteX9" fmla="*/ 989702 w 12392799"/>
              <a:gd name="connsiteY9" fmla="*/ 2 h 6858000"/>
              <a:gd name="connsiteX10" fmla="*/ 989702 w 12392799"/>
              <a:gd name="connsiteY10" fmla="*/ 6858000 h 6858000"/>
              <a:gd name="connsiteX11" fmla="*/ 570155 w 12392799"/>
              <a:gd name="connsiteY11" fmla="*/ 6858000 h 6858000"/>
              <a:gd name="connsiteX12" fmla="*/ 1140309 w 12392799"/>
              <a:gd name="connsiteY12" fmla="*/ 2 h 6858000"/>
              <a:gd name="connsiteX13" fmla="*/ 1559857 w 12392799"/>
              <a:gd name="connsiteY13" fmla="*/ 2 h 6858000"/>
              <a:gd name="connsiteX14" fmla="*/ 1559857 w 12392799"/>
              <a:gd name="connsiteY14" fmla="*/ 6858000 h 6858000"/>
              <a:gd name="connsiteX15" fmla="*/ 1140309 w 12392799"/>
              <a:gd name="connsiteY15" fmla="*/ 6858000 h 6858000"/>
              <a:gd name="connsiteX16" fmla="*/ 1710464 w 12392799"/>
              <a:gd name="connsiteY16" fmla="*/ 2 h 6858000"/>
              <a:gd name="connsiteX17" fmla="*/ 2130013 w 12392799"/>
              <a:gd name="connsiteY17" fmla="*/ 2 h 6858000"/>
              <a:gd name="connsiteX18" fmla="*/ 2130013 w 12392799"/>
              <a:gd name="connsiteY18" fmla="*/ 6858000 h 6858000"/>
              <a:gd name="connsiteX19" fmla="*/ 1710464 w 12392799"/>
              <a:gd name="connsiteY19" fmla="*/ 6858000 h 6858000"/>
              <a:gd name="connsiteX20" fmla="*/ 2280620 w 12392799"/>
              <a:gd name="connsiteY20" fmla="*/ 2 h 6858000"/>
              <a:gd name="connsiteX21" fmla="*/ 2700167 w 12392799"/>
              <a:gd name="connsiteY21" fmla="*/ 2 h 6858000"/>
              <a:gd name="connsiteX22" fmla="*/ 2700167 w 12392799"/>
              <a:gd name="connsiteY22" fmla="*/ 6858000 h 6858000"/>
              <a:gd name="connsiteX23" fmla="*/ 2280620 w 12392799"/>
              <a:gd name="connsiteY23" fmla="*/ 6858000 h 6858000"/>
              <a:gd name="connsiteX24" fmla="*/ 2850774 w 12392799"/>
              <a:gd name="connsiteY24" fmla="*/ 2 h 6858000"/>
              <a:gd name="connsiteX25" fmla="*/ 3270322 w 12392799"/>
              <a:gd name="connsiteY25" fmla="*/ 2 h 6858000"/>
              <a:gd name="connsiteX26" fmla="*/ 3270322 w 12392799"/>
              <a:gd name="connsiteY26" fmla="*/ 6858000 h 6858000"/>
              <a:gd name="connsiteX27" fmla="*/ 2850774 w 12392799"/>
              <a:gd name="connsiteY27" fmla="*/ 6858000 h 6858000"/>
              <a:gd name="connsiteX28" fmla="*/ 3420929 w 12392799"/>
              <a:gd name="connsiteY28" fmla="*/ 2 h 6858000"/>
              <a:gd name="connsiteX29" fmla="*/ 3840476 w 12392799"/>
              <a:gd name="connsiteY29" fmla="*/ 2 h 6858000"/>
              <a:gd name="connsiteX30" fmla="*/ 3840476 w 12392799"/>
              <a:gd name="connsiteY30" fmla="*/ 6858000 h 6858000"/>
              <a:gd name="connsiteX31" fmla="*/ 3420929 w 12392799"/>
              <a:gd name="connsiteY31" fmla="*/ 6858000 h 6858000"/>
              <a:gd name="connsiteX32" fmla="*/ 3991083 w 12392799"/>
              <a:gd name="connsiteY32" fmla="*/ 1 h 6858000"/>
              <a:gd name="connsiteX33" fmla="*/ 4410631 w 12392799"/>
              <a:gd name="connsiteY33" fmla="*/ 1 h 6858000"/>
              <a:gd name="connsiteX34" fmla="*/ 4410631 w 12392799"/>
              <a:gd name="connsiteY34" fmla="*/ 6858000 h 6858000"/>
              <a:gd name="connsiteX35" fmla="*/ 3991083 w 12392799"/>
              <a:gd name="connsiteY35" fmla="*/ 6858000 h 6858000"/>
              <a:gd name="connsiteX36" fmla="*/ 4561237 w 12392799"/>
              <a:gd name="connsiteY36" fmla="*/ 1 h 6858000"/>
              <a:gd name="connsiteX37" fmla="*/ 4980784 w 12392799"/>
              <a:gd name="connsiteY37" fmla="*/ 1 h 6858000"/>
              <a:gd name="connsiteX38" fmla="*/ 4980784 w 12392799"/>
              <a:gd name="connsiteY38" fmla="*/ 6858000 h 6858000"/>
              <a:gd name="connsiteX39" fmla="*/ 4561237 w 12392799"/>
              <a:gd name="connsiteY39" fmla="*/ 6858000 h 6858000"/>
              <a:gd name="connsiteX40" fmla="*/ 5131392 w 12392799"/>
              <a:gd name="connsiteY40" fmla="*/ 1 h 6858000"/>
              <a:gd name="connsiteX41" fmla="*/ 5550940 w 12392799"/>
              <a:gd name="connsiteY41" fmla="*/ 1 h 6858000"/>
              <a:gd name="connsiteX42" fmla="*/ 5550940 w 12392799"/>
              <a:gd name="connsiteY42" fmla="*/ 6858000 h 6858000"/>
              <a:gd name="connsiteX43" fmla="*/ 5131392 w 12392799"/>
              <a:gd name="connsiteY43" fmla="*/ 6858000 h 6858000"/>
              <a:gd name="connsiteX44" fmla="*/ 5701546 w 12392799"/>
              <a:gd name="connsiteY44" fmla="*/ 1 h 6858000"/>
              <a:gd name="connsiteX45" fmla="*/ 6121094 w 12392799"/>
              <a:gd name="connsiteY45" fmla="*/ 1 h 6858000"/>
              <a:gd name="connsiteX46" fmla="*/ 6121094 w 12392799"/>
              <a:gd name="connsiteY46" fmla="*/ 6858000 h 6858000"/>
              <a:gd name="connsiteX47" fmla="*/ 5701546 w 12392799"/>
              <a:gd name="connsiteY47" fmla="*/ 6858000 h 6858000"/>
              <a:gd name="connsiteX48" fmla="*/ 6271701 w 12392799"/>
              <a:gd name="connsiteY48" fmla="*/ 1 h 6858000"/>
              <a:gd name="connsiteX49" fmla="*/ 6691249 w 12392799"/>
              <a:gd name="connsiteY49" fmla="*/ 1 h 6858000"/>
              <a:gd name="connsiteX50" fmla="*/ 6691249 w 12392799"/>
              <a:gd name="connsiteY50" fmla="*/ 6858000 h 6858000"/>
              <a:gd name="connsiteX51" fmla="*/ 6271701 w 12392799"/>
              <a:gd name="connsiteY51" fmla="*/ 6858000 h 6858000"/>
              <a:gd name="connsiteX52" fmla="*/ 6841856 w 12392799"/>
              <a:gd name="connsiteY52" fmla="*/ 1 h 6858000"/>
              <a:gd name="connsiteX53" fmla="*/ 7261404 w 12392799"/>
              <a:gd name="connsiteY53" fmla="*/ 1 h 6858000"/>
              <a:gd name="connsiteX54" fmla="*/ 7261404 w 12392799"/>
              <a:gd name="connsiteY54" fmla="*/ 6858000 h 6858000"/>
              <a:gd name="connsiteX55" fmla="*/ 6841856 w 12392799"/>
              <a:gd name="connsiteY55" fmla="*/ 6858000 h 6858000"/>
              <a:gd name="connsiteX56" fmla="*/ 7412011 w 12392799"/>
              <a:gd name="connsiteY56" fmla="*/ 1 h 6858000"/>
              <a:gd name="connsiteX57" fmla="*/ 7831559 w 12392799"/>
              <a:gd name="connsiteY57" fmla="*/ 1 h 6858000"/>
              <a:gd name="connsiteX58" fmla="*/ 7831559 w 12392799"/>
              <a:gd name="connsiteY58" fmla="*/ 6858000 h 6858000"/>
              <a:gd name="connsiteX59" fmla="*/ 7412011 w 12392799"/>
              <a:gd name="connsiteY59" fmla="*/ 6858000 h 6858000"/>
              <a:gd name="connsiteX60" fmla="*/ 7982166 w 12392799"/>
              <a:gd name="connsiteY60" fmla="*/ 1 h 6858000"/>
              <a:gd name="connsiteX61" fmla="*/ 8401714 w 12392799"/>
              <a:gd name="connsiteY61" fmla="*/ 1 h 6858000"/>
              <a:gd name="connsiteX62" fmla="*/ 8401714 w 12392799"/>
              <a:gd name="connsiteY62" fmla="*/ 6858000 h 6858000"/>
              <a:gd name="connsiteX63" fmla="*/ 7982166 w 12392799"/>
              <a:gd name="connsiteY63" fmla="*/ 6858000 h 6858000"/>
              <a:gd name="connsiteX64" fmla="*/ 8552321 w 12392799"/>
              <a:gd name="connsiteY64" fmla="*/ 1 h 6858000"/>
              <a:gd name="connsiteX65" fmla="*/ 8971869 w 12392799"/>
              <a:gd name="connsiteY65" fmla="*/ 1 h 6858000"/>
              <a:gd name="connsiteX66" fmla="*/ 8971869 w 12392799"/>
              <a:gd name="connsiteY66" fmla="*/ 6858000 h 6858000"/>
              <a:gd name="connsiteX67" fmla="*/ 8552321 w 12392799"/>
              <a:gd name="connsiteY67" fmla="*/ 6858000 h 6858000"/>
              <a:gd name="connsiteX68" fmla="*/ 9122476 w 12392799"/>
              <a:gd name="connsiteY68" fmla="*/ 1 h 6858000"/>
              <a:gd name="connsiteX69" fmla="*/ 9542024 w 12392799"/>
              <a:gd name="connsiteY69" fmla="*/ 1 h 6858000"/>
              <a:gd name="connsiteX70" fmla="*/ 9542024 w 12392799"/>
              <a:gd name="connsiteY70" fmla="*/ 6858000 h 6858000"/>
              <a:gd name="connsiteX71" fmla="*/ 9122476 w 12392799"/>
              <a:gd name="connsiteY71" fmla="*/ 6858000 h 6858000"/>
              <a:gd name="connsiteX72" fmla="*/ 9692631 w 12392799"/>
              <a:gd name="connsiteY72" fmla="*/ 0 h 6858000"/>
              <a:gd name="connsiteX73" fmla="*/ 10112179 w 12392799"/>
              <a:gd name="connsiteY73" fmla="*/ 0 h 6858000"/>
              <a:gd name="connsiteX74" fmla="*/ 10112179 w 12392799"/>
              <a:gd name="connsiteY74" fmla="*/ 6858000 h 6858000"/>
              <a:gd name="connsiteX75" fmla="*/ 9692631 w 12392799"/>
              <a:gd name="connsiteY75" fmla="*/ 6858000 h 6858000"/>
              <a:gd name="connsiteX76" fmla="*/ 10262786 w 12392799"/>
              <a:gd name="connsiteY76" fmla="*/ 0 h 6858000"/>
              <a:gd name="connsiteX77" fmla="*/ 10682334 w 12392799"/>
              <a:gd name="connsiteY77" fmla="*/ 0 h 6858000"/>
              <a:gd name="connsiteX78" fmla="*/ 10682334 w 12392799"/>
              <a:gd name="connsiteY78" fmla="*/ 6858000 h 6858000"/>
              <a:gd name="connsiteX79" fmla="*/ 10262786 w 12392799"/>
              <a:gd name="connsiteY79" fmla="*/ 6858000 h 6858000"/>
              <a:gd name="connsiteX80" fmla="*/ 10832941 w 12392799"/>
              <a:gd name="connsiteY80" fmla="*/ 0 h 6858000"/>
              <a:gd name="connsiteX81" fmla="*/ 11252489 w 12392799"/>
              <a:gd name="connsiteY81" fmla="*/ 0 h 6858000"/>
              <a:gd name="connsiteX82" fmla="*/ 11252489 w 12392799"/>
              <a:gd name="connsiteY82" fmla="*/ 6858000 h 6858000"/>
              <a:gd name="connsiteX83" fmla="*/ 10832941 w 12392799"/>
              <a:gd name="connsiteY83" fmla="*/ 6858000 h 6858000"/>
              <a:gd name="connsiteX84" fmla="*/ 11403096 w 12392799"/>
              <a:gd name="connsiteY84" fmla="*/ 0 h 6858000"/>
              <a:gd name="connsiteX85" fmla="*/ 11822644 w 12392799"/>
              <a:gd name="connsiteY85" fmla="*/ 0 h 6858000"/>
              <a:gd name="connsiteX86" fmla="*/ 11822644 w 12392799"/>
              <a:gd name="connsiteY86" fmla="*/ 6858000 h 6858000"/>
              <a:gd name="connsiteX87" fmla="*/ 11403096 w 12392799"/>
              <a:gd name="connsiteY87" fmla="*/ 6858000 h 6858000"/>
            </a:gdLst>
            <a:ahLst/>
            <a:cxnLst/>
            <a:rect l="l" t="t" r="r" b="b"/>
            <a:pathLst>
              <a:path w="12392799" h="6858000">
                <a:moveTo>
                  <a:pt x="11973251" y="2"/>
                </a:moveTo>
                <a:lnTo>
                  <a:pt x="12392799" y="2"/>
                </a:lnTo>
                <a:lnTo>
                  <a:pt x="12392799" y="6858000"/>
                </a:lnTo>
                <a:lnTo>
                  <a:pt x="11973251" y="6858000"/>
                </a:lnTo>
                <a:close/>
                <a:moveTo>
                  <a:pt x="0" y="2"/>
                </a:moveTo>
                <a:lnTo>
                  <a:pt x="419548" y="2"/>
                </a:lnTo>
                <a:lnTo>
                  <a:pt x="419548" y="6858000"/>
                </a:lnTo>
                <a:lnTo>
                  <a:pt x="0" y="6858000"/>
                </a:lnTo>
                <a:close/>
                <a:moveTo>
                  <a:pt x="570155" y="2"/>
                </a:moveTo>
                <a:lnTo>
                  <a:pt x="989702" y="2"/>
                </a:lnTo>
                <a:lnTo>
                  <a:pt x="989702" y="6858000"/>
                </a:lnTo>
                <a:lnTo>
                  <a:pt x="570155" y="6858000"/>
                </a:lnTo>
                <a:close/>
                <a:moveTo>
                  <a:pt x="1140309" y="2"/>
                </a:moveTo>
                <a:lnTo>
                  <a:pt x="1559857" y="2"/>
                </a:lnTo>
                <a:lnTo>
                  <a:pt x="1559857" y="6858000"/>
                </a:lnTo>
                <a:lnTo>
                  <a:pt x="1140309" y="6858000"/>
                </a:lnTo>
                <a:close/>
                <a:moveTo>
                  <a:pt x="1710464" y="2"/>
                </a:moveTo>
                <a:lnTo>
                  <a:pt x="2130013" y="2"/>
                </a:lnTo>
                <a:lnTo>
                  <a:pt x="2130013" y="6858000"/>
                </a:lnTo>
                <a:lnTo>
                  <a:pt x="1710464" y="6858000"/>
                </a:lnTo>
                <a:close/>
                <a:moveTo>
                  <a:pt x="2280620" y="2"/>
                </a:moveTo>
                <a:lnTo>
                  <a:pt x="2700167" y="2"/>
                </a:lnTo>
                <a:lnTo>
                  <a:pt x="2700167" y="6858000"/>
                </a:lnTo>
                <a:lnTo>
                  <a:pt x="2280620" y="6858000"/>
                </a:lnTo>
                <a:close/>
                <a:moveTo>
                  <a:pt x="2850774" y="2"/>
                </a:moveTo>
                <a:lnTo>
                  <a:pt x="3270322" y="2"/>
                </a:lnTo>
                <a:lnTo>
                  <a:pt x="3270322" y="6858000"/>
                </a:lnTo>
                <a:lnTo>
                  <a:pt x="2850774" y="6858000"/>
                </a:lnTo>
                <a:close/>
                <a:moveTo>
                  <a:pt x="3420929" y="2"/>
                </a:moveTo>
                <a:lnTo>
                  <a:pt x="3840476" y="2"/>
                </a:lnTo>
                <a:lnTo>
                  <a:pt x="3840476" y="6858000"/>
                </a:lnTo>
                <a:lnTo>
                  <a:pt x="3420929" y="6858000"/>
                </a:lnTo>
                <a:close/>
                <a:moveTo>
                  <a:pt x="3991083" y="1"/>
                </a:moveTo>
                <a:lnTo>
                  <a:pt x="4410631" y="1"/>
                </a:lnTo>
                <a:lnTo>
                  <a:pt x="4410631" y="6858000"/>
                </a:lnTo>
                <a:lnTo>
                  <a:pt x="3991083" y="6858000"/>
                </a:lnTo>
                <a:close/>
                <a:moveTo>
                  <a:pt x="4561237" y="1"/>
                </a:moveTo>
                <a:lnTo>
                  <a:pt x="4980784" y="1"/>
                </a:lnTo>
                <a:lnTo>
                  <a:pt x="4980784" y="6858000"/>
                </a:lnTo>
                <a:lnTo>
                  <a:pt x="4561237" y="6858000"/>
                </a:lnTo>
                <a:close/>
                <a:moveTo>
                  <a:pt x="5131392" y="1"/>
                </a:moveTo>
                <a:lnTo>
                  <a:pt x="5550940" y="1"/>
                </a:lnTo>
                <a:lnTo>
                  <a:pt x="5550940" y="6858000"/>
                </a:lnTo>
                <a:lnTo>
                  <a:pt x="5131392" y="6858000"/>
                </a:lnTo>
                <a:close/>
                <a:moveTo>
                  <a:pt x="5701546" y="1"/>
                </a:moveTo>
                <a:lnTo>
                  <a:pt x="6121094" y="1"/>
                </a:lnTo>
                <a:lnTo>
                  <a:pt x="6121094" y="6858000"/>
                </a:lnTo>
                <a:lnTo>
                  <a:pt x="5701546" y="6858000"/>
                </a:lnTo>
                <a:close/>
                <a:moveTo>
                  <a:pt x="6271701" y="1"/>
                </a:moveTo>
                <a:lnTo>
                  <a:pt x="6691249" y="1"/>
                </a:lnTo>
                <a:lnTo>
                  <a:pt x="6691249" y="6858000"/>
                </a:lnTo>
                <a:lnTo>
                  <a:pt x="6271701" y="6858000"/>
                </a:lnTo>
                <a:close/>
                <a:moveTo>
                  <a:pt x="6841856" y="1"/>
                </a:moveTo>
                <a:lnTo>
                  <a:pt x="7261404" y="1"/>
                </a:lnTo>
                <a:lnTo>
                  <a:pt x="7261404" y="6858000"/>
                </a:lnTo>
                <a:lnTo>
                  <a:pt x="6841856" y="6858000"/>
                </a:lnTo>
                <a:close/>
                <a:moveTo>
                  <a:pt x="7412011" y="1"/>
                </a:moveTo>
                <a:lnTo>
                  <a:pt x="7831559" y="1"/>
                </a:lnTo>
                <a:lnTo>
                  <a:pt x="7831559" y="6858000"/>
                </a:lnTo>
                <a:lnTo>
                  <a:pt x="7412011" y="6858000"/>
                </a:lnTo>
                <a:close/>
                <a:moveTo>
                  <a:pt x="7982166" y="1"/>
                </a:moveTo>
                <a:lnTo>
                  <a:pt x="8401714" y="1"/>
                </a:lnTo>
                <a:lnTo>
                  <a:pt x="8401714" y="6858000"/>
                </a:lnTo>
                <a:lnTo>
                  <a:pt x="7982166" y="6858000"/>
                </a:lnTo>
                <a:close/>
                <a:moveTo>
                  <a:pt x="8552321" y="1"/>
                </a:moveTo>
                <a:lnTo>
                  <a:pt x="8971869" y="1"/>
                </a:lnTo>
                <a:lnTo>
                  <a:pt x="8971869" y="6858000"/>
                </a:lnTo>
                <a:lnTo>
                  <a:pt x="8552321" y="6858000"/>
                </a:lnTo>
                <a:close/>
                <a:moveTo>
                  <a:pt x="9122476" y="1"/>
                </a:moveTo>
                <a:lnTo>
                  <a:pt x="9542024" y="1"/>
                </a:lnTo>
                <a:lnTo>
                  <a:pt x="9542024" y="6858000"/>
                </a:lnTo>
                <a:lnTo>
                  <a:pt x="9122476" y="6858000"/>
                </a:lnTo>
                <a:close/>
                <a:moveTo>
                  <a:pt x="9692631" y="0"/>
                </a:moveTo>
                <a:lnTo>
                  <a:pt x="10112179" y="0"/>
                </a:lnTo>
                <a:lnTo>
                  <a:pt x="10112179" y="6858000"/>
                </a:lnTo>
                <a:lnTo>
                  <a:pt x="9692631" y="6858000"/>
                </a:lnTo>
                <a:close/>
                <a:moveTo>
                  <a:pt x="10262786" y="0"/>
                </a:moveTo>
                <a:lnTo>
                  <a:pt x="10682334" y="0"/>
                </a:lnTo>
                <a:lnTo>
                  <a:pt x="10682334" y="6858000"/>
                </a:lnTo>
                <a:lnTo>
                  <a:pt x="10262786" y="6858000"/>
                </a:lnTo>
                <a:close/>
                <a:moveTo>
                  <a:pt x="10832941" y="0"/>
                </a:moveTo>
                <a:lnTo>
                  <a:pt x="11252489" y="0"/>
                </a:lnTo>
                <a:lnTo>
                  <a:pt x="11252489" y="6858000"/>
                </a:lnTo>
                <a:lnTo>
                  <a:pt x="10832941" y="6858000"/>
                </a:lnTo>
                <a:close/>
                <a:moveTo>
                  <a:pt x="11403096" y="0"/>
                </a:moveTo>
                <a:lnTo>
                  <a:pt x="11822644" y="0"/>
                </a:lnTo>
                <a:lnTo>
                  <a:pt x="11822644" y="6858000"/>
                </a:lnTo>
                <a:lnTo>
                  <a:pt x="11403096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7200451" y="608019"/>
            <a:ext cx="4523592" cy="5211655"/>
          </a:xfrm>
          <a:prstGeom prst="roundRect">
            <a:avLst>
              <a:gd name="adj" fmla="val 7951"/>
            </a:avLst>
          </a:prstGeom>
          <a:solidFill>
            <a:schemeClr val="accent1"/>
          </a:solidFill>
          <a:ln w="57150" cap="sq">
            <a:solidFill>
              <a:schemeClr val="bg1"/>
            </a:solidFill>
            <a:miter/>
          </a:ln>
          <a:effectLst>
            <a:outerShdw blurRad="139700" sx="102000" sy="1020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978" t="4508" r="1510" b="2310"/>
          <a:stretch>
            <a:fillRect/>
          </a:stretch>
        </p:blipFill>
        <p:spPr>
          <a:xfrm>
            <a:off x="7312674" y="729019"/>
            <a:ext cx="4299144" cy="4969652"/>
          </a:xfrm>
          <a:custGeom>
            <a:avLst/>
            <a:gdLst>
              <a:gd name="connsiteX0" fmla="*/ 372929 w 4690335"/>
              <a:gd name="connsiteY0" fmla="*/ 0 h 5421855"/>
              <a:gd name="connsiteX1" fmla="*/ 4317406 w 4690335"/>
              <a:gd name="connsiteY1" fmla="*/ 0 h 5421855"/>
              <a:gd name="connsiteX2" fmla="*/ 4690335 w 4690335"/>
              <a:gd name="connsiteY2" fmla="*/ 372929 h 5421855"/>
              <a:gd name="connsiteX3" fmla="*/ 4690335 w 4690335"/>
              <a:gd name="connsiteY3" fmla="*/ 5048926 h 5421855"/>
              <a:gd name="connsiteX4" fmla="*/ 4317406 w 4690335"/>
              <a:gd name="connsiteY4" fmla="*/ 5421855 h 5421855"/>
              <a:gd name="connsiteX5" fmla="*/ 372929 w 4690335"/>
              <a:gd name="connsiteY5" fmla="*/ 5421855 h 5421855"/>
              <a:gd name="connsiteX6" fmla="*/ 0 w 4690335"/>
              <a:gd name="connsiteY6" fmla="*/ 5048926 h 5421855"/>
              <a:gd name="connsiteX7" fmla="*/ 0 w 4690335"/>
              <a:gd name="connsiteY7" fmla="*/ 372929 h 5421855"/>
              <a:gd name="connsiteX8" fmla="*/ 372929 w 4690335"/>
              <a:gd name="connsiteY8" fmla="*/ 0 h 5421855"/>
            </a:gdLst>
            <a:ahLst/>
            <a:cxnLst/>
            <a:rect l="l" t="t" r="r" b="b"/>
            <a:pathLst>
              <a:path w="4690335" h="5421855">
                <a:moveTo>
                  <a:pt x="372929" y="0"/>
                </a:moveTo>
                <a:lnTo>
                  <a:pt x="4317406" y="0"/>
                </a:lnTo>
                <a:cubicBezTo>
                  <a:pt x="4523369" y="0"/>
                  <a:pt x="4690335" y="166966"/>
                  <a:pt x="4690335" y="372929"/>
                </a:cubicBezTo>
                <a:lnTo>
                  <a:pt x="4690335" y="5048926"/>
                </a:lnTo>
                <a:cubicBezTo>
                  <a:pt x="4690335" y="5254889"/>
                  <a:pt x="4523369" y="5421855"/>
                  <a:pt x="4317406" y="5421855"/>
                </a:cubicBezTo>
                <a:lnTo>
                  <a:pt x="372929" y="5421855"/>
                </a:lnTo>
                <a:cubicBezTo>
                  <a:pt x="166966" y="5421855"/>
                  <a:pt x="0" y="5254889"/>
                  <a:pt x="0" y="5048926"/>
                </a:cubicBezTo>
                <a:lnTo>
                  <a:pt x="0" y="372929"/>
                </a:lnTo>
                <a:cubicBezTo>
                  <a:pt x="0" y="166966"/>
                  <a:pt x="166966" y="0"/>
                  <a:pt x="3729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flipH="1">
            <a:off x="0" y="6239434"/>
            <a:ext cx="12192000" cy="317351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0" y="6350558"/>
            <a:ext cx="12192000" cy="50744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10080981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150379" y="6539392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10501500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10566932" y="6539392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10922019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989245" y="6539392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1342538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416913" y="6539392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flipH="1">
            <a:off x="229496" y="6604279"/>
            <a:ext cx="964961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7" name="组合 16"/>
          <p:cNvGrpSpPr/>
          <p:nvPr/>
        </p:nvGrpSpPr>
        <p:grpSpPr>
          <a:xfrm>
            <a:off x="10486915" y="1016192"/>
            <a:ext cx="1496535" cy="484414"/>
            <a:chOff x="10486915" y="1016192"/>
            <a:chExt cx="1496535" cy="484414"/>
          </a:xfrm>
        </p:grpSpPr>
        <p:sp>
          <p:nvSpPr>
            <p:cNvPr id="18" name="标题 1"/>
            <p:cNvSpPr txBox="1"/>
            <p:nvPr/>
          </p:nvSpPr>
          <p:spPr>
            <a:xfrm>
              <a:off x="10486915" y="1016192"/>
              <a:ext cx="1496535" cy="484414"/>
            </a:xfrm>
            <a:prstGeom prst="roundRect">
              <a:avLst/>
            </a:prstGeom>
            <a:solidFill>
              <a:schemeClr val="accent1"/>
            </a:solidFill>
            <a:ln w="28575" cap="sq">
              <a:solidFill>
                <a:schemeClr val="bg1"/>
              </a:solidFill>
              <a:miter/>
            </a:ln>
            <a:effectLst>
              <a:outerShdw blurRad="139700" sx="102000" sy="102000" algn="ctr" rotWithShape="0">
                <a:srgbClr val="000000">
                  <a:alpha val="8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16200000">
              <a:off x="11273019" y="1020002"/>
              <a:ext cx="45719" cy="476794"/>
            </a:xfrm>
            <a:custGeom>
              <a:avLst/>
              <a:gdLst>
                <a:gd name="connsiteX0" fmla="*/ 16555 w 32718"/>
                <a:gd name="connsiteY0" fmla="*/ 21907 h 470768"/>
                <a:gd name="connsiteX1" fmla="*/ 16555 w 32718"/>
                <a:gd name="connsiteY1" fmla="*/ 449331 h 470768"/>
              </a:gdLst>
              <a:ahLst/>
              <a:cxnLst/>
              <a:rect l="l" t="t" r="r" b="b"/>
              <a:pathLst>
                <a:path w="32718" h="470768">
                  <a:moveTo>
                    <a:pt x="16555" y="21907"/>
                  </a:moveTo>
                  <a:lnTo>
                    <a:pt x="16555" y="449331"/>
                  </a:ln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11500256" y="1218468"/>
              <a:ext cx="146698" cy="194126"/>
            </a:xfrm>
            <a:custGeom>
              <a:avLst/>
              <a:gdLst>
                <a:gd name="connsiteX0" fmla="*/ 16555 w 109676"/>
                <a:gd name="connsiteY0" fmla="*/ 21907 h 145133"/>
                <a:gd name="connsiteX1" fmla="*/ 93444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16555" y="21907"/>
                  </a:moveTo>
                  <a:cubicBezTo>
                    <a:pt x="59020" y="21907"/>
                    <a:pt x="93444" y="67460"/>
                    <a:pt x="93444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1500256" y="1104204"/>
              <a:ext cx="146698" cy="194126"/>
            </a:xfrm>
            <a:custGeom>
              <a:avLst/>
              <a:gdLst>
                <a:gd name="connsiteX0" fmla="*/ 93444 w 109676"/>
                <a:gd name="connsiteY0" fmla="*/ 21907 h 145133"/>
                <a:gd name="connsiteX1" fmla="*/ 16555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93444" y="21907"/>
                  </a:moveTo>
                  <a:cubicBezTo>
                    <a:pt x="50979" y="21907"/>
                    <a:pt x="16555" y="67460"/>
                    <a:pt x="16555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511303" y="3841191"/>
            <a:ext cx="4065178" cy="190145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4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11303" y="3367502"/>
            <a:ext cx="5666050" cy="2189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开发难点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98177" y="2355580"/>
            <a:ext cx="2796714" cy="807854"/>
          </a:xfrm>
          <a:prstGeom prst="roundRect">
            <a:avLst/>
          </a:prstGeom>
          <a:solidFill>
            <a:schemeClr val="bg1"/>
          </a:solidFill>
          <a:ln w="12700" cap="flat">
            <a:solidFill>
              <a:schemeClr val="accent1">
                <a:alpha val="100000"/>
              </a:schemeClr>
            </a:solidFill>
            <a:miter/>
          </a:ln>
          <a:effectLst>
            <a:outerShdw blurRad="127000" sx="102000" sy="102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97698" y="251095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33198" y="2643156"/>
            <a:ext cx="256593" cy="24184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 flipH="1">
            <a:off x="5331220" y="2111640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53094" y="2403643"/>
            <a:ext cx="1710422" cy="660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603878" y="1561431"/>
            <a:ext cx="1077785" cy="15024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04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19157" y="552794"/>
            <a:ext cx="1315842" cy="16339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>
            <a:off x="-1" y="3191527"/>
            <a:ext cx="12192000" cy="3666473"/>
          </a:xfrm>
          <a:custGeom>
            <a:avLst/>
            <a:gdLst>
              <a:gd name="connsiteX0" fmla="*/ 0 w 12192000"/>
              <a:gd name="connsiteY0" fmla="*/ 3666470 h 3666473"/>
              <a:gd name="connsiteX1" fmla="*/ 0 w 12192000"/>
              <a:gd name="connsiteY1" fmla="*/ 1091228 h 3666473"/>
              <a:gd name="connsiteX2" fmla="*/ 1175317 w 12192000"/>
              <a:gd name="connsiteY2" fmla="*/ 0 h 3666473"/>
              <a:gd name="connsiteX3" fmla="*/ 3949008 w 12192000"/>
              <a:gd name="connsiteY3" fmla="*/ 0 h 3666473"/>
              <a:gd name="connsiteX4" fmla="*/ 12192000 w 12192000"/>
              <a:gd name="connsiteY4" fmla="*/ 3666473 h 3666473"/>
              <a:gd name="connsiteX5" fmla="*/ 8242987 w 12192000"/>
              <a:gd name="connsiteY5" fmla="*/ 0 h 3666473"/>
              <a:gd name="connsiteX6" fmla="*/ 11016680 w 12192000"/>
              <a:gd name="connsiteY6" fmla="*/ 0 h 3666473"/>
              <a:gd name="connsiteX7" fmla="*/ 12192000 w 12192000"/>
              <a:gd name="connsiteY7" fmla="*/ 1091230 h 3666473"/>
            </a:gdLst>
            <a:ahLst/>
            <a:cxnLst/>
            <a:rect l="l" t="t" r="r" b="b"/>
            <a:pathLst>
              <a:path w="12192000" h="3666473">
                <a:moveTo>
                  <a:pt x="0" y="3666470"/>
                </a:moveTo>
                <a:lnTo>
                  <a:pt x="0" y="1091228"/>
                </a:lnTo>
                <a:lnTo>
                  <a:pt x="1175317" y="0"/>
                </a:lnTo>
                <a:lnTo>
                  <a:pt x="3949008" y="0"/>
                </a:lnTo>
                <a:close/>
                <a:moveTo>
                  <a:pt x="12192000" y="3666473"/>
                </a:moveTo>
                <a:lnTo>
                  <a:pt x="8242987" y="0"/>
                </a:lnTo>
                <a:lnTo>
                  <a:pt x="11016680" y="0"/>
                </a:lnTo>
                <a:lnTo>
                  <a:pt x="12192000" y="109123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1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210428" y="1611450"/>
            <a:ext cx="4689288" cy="407231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61929" y="1463597"/>
            <a:ext cx="4689288" cy="407231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38234" y="1592410"/>
            <a:ext cx="4336678" cy="5272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界面更新同步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538234" y="2077556"/>
            <a:ext cx="4336678" cy="33041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实现多线程下的界面更新同步，避免界面显示异常。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404761" y="1328677"/>
            <a:ext cx="722565" cy="149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443626" y="1130300"/>
            <a:ext cx="644834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4675" y="1611450"/>
            <a:ext cx="4689288" cy="407231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16176" y="1463597"/>
            <a:ext cx="4689288" cy="407231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392481" y="1592410"/>
            <a:ext cx="4336678" cy="5272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计时器与答题冲突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392481" y="2077556"/>
            <a:ext cx="4336678" cy="330414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解决计时器线程与答题线程之间的冲突，确保计时准确且不影响答题操作。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259008" y="1328677"/>
            <a:ext cx="722565" cy="149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297873" y="1130300"/>
            <a:ext cx="644834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多线程处理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78405" y="2196096"/>
            <a:ext cx="5133815" cy="3114261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728322" y="1777557"/>
            <a:ext cx="752557" cy="723572"/>
          </a:xfrm>
          <a:prstGeom prst="roundRect">
            <a:avLst>
              <a:gd name="adj" fmla="val 113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09239" y="3171711"/>
            <a:ext cx="4672145" cy="17978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确保多个模块对Excel文件的读写操作同步，避免数据冲突。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09240" y="2593662"/>
            <a:ext cx="4672145" cy="49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文件读写同步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602502" y="4978927"/>
            <a:ext cx="445563" cy="428402"/>
          </a:xfrm>
          <a:prstGeom prst="roundRect">
            <a:avLst>
              <a:gd name="adj" fmla="val 11344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+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40770" y="1987787"/>
            <a:ext cx="327665" cy="30311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181316" y="2196096"/>
            <a:ext cx="5133815" cy="3114261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V="1">
            <a:off x="6131234" y="1777557"/>
            <a:ext cx="752557" cy="723572"/>
          </a:xfrm>
          <a:prstGeom prst="roundRect">
            <a:avLst>
              <a:gd name="adj" fmla="val 1134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412150" y="3171711"/>
            <a:ext cx="4672145" cy="17978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实现数据备份与恢复机制，防止数据丢失。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412151" y="2593662"/>
            <a:ext cx="4672145" cy="49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数据备份与恢复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005414" y="4978927"/>
            <a:ext cx="445563" cy="428402"/>
          </a:xfrm>
          <a:prstGeom prst="roundRect">
            <a:avLst>
              <a:gd name="adj" fmla="val 1134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+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43681" y="1990811"/>
            <a:ext cx="327665" cy="29706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数据一致性</a:t>
            </a: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0"/>
            <a:ext cx="432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3223" y="1143834"/>
            <a:ext cx="3314700" cy="406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CONTENTS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61623" y="1636277"/>
            <a:ext cx="2120900" cy="685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0" y="2751151"/>
            <a:ext cx="4320000" cy="72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06938" y="0"/>
            <a:ext cx="72000" cy="687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67416" y="1060466"/>
            <a:ext cx="3590957" cy="7981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软件功能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49561" y="1138442"/>
            <a:ext cx="1431543" cy="6357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67416" y="1992300"/>
            <a:ext cx="3590957" cy="7981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开发过程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49561" y="2160380"/>
            <a:ext cx="1431543" cy="6357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67416" y="3026165"/>
            <a:ext cx="3590957" cy="7981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技术重点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149561" y="3163524"/>
            <a:ext cx="1431543" cy="6357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769016" y="3997815"/>
            <a:ext cx="3590957" cy="7981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开发难点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149561" y="4165895"/>
            <a:ext cx="1431543" cy="6357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769016" y="5043014"/>
            <a:ext cx="3590957" cy="7981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操作方法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149561" y="5211094"/>
            <a:ext cx="1431543" cy="63570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5.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378640" y="3566355"/>
            <a:ext cx="12080239" cy="325119"/>
          </a:xfrm>
          <a:custGeom>
            <a:avLst/>
            <a:gdLst>
              <a:gd name="connsiteX0" fmla="*/ 11308074 w 11778307"/>
              <a:gd name="connsiteY0" fmla="*/ 0 h 308807"/>
              <a:gd name="connsiteX1" fmla="*/ 11778307 w 11778307"/>
              <a:gd name="connsiteY1" fmla="*/ 308807 h 308807"/>
              <a:gd name="connsiteX2" fmla="*/ 0 w 11778307"/>
              <a:gd name="connsiteY2" fmla="*/ 308807 h 308807"/>
              <a:gd name="connsiteX3" fmla="*/ 0 w 11778307"/>
              <a:gd name="connsiteY3" fmla="*/ 193041 h 308807"/>
              <a:gd name="connsiteX4" fmla="*/ 11308074 w 11778307"/>
              <a:gd name="connsiteY4" fmla="*/ 193041 h 308807"/>
            </a:gdLst>
            <a:ahLst/>
            <a:cxnLst/>
            <a:rect l="l" t="t" r="r" b="b"/>
            <a:pathLst>
              <a:path w="11778307" h="308807">
                <a:moveTo>
                  <a:pt x="11308074" y="0"/>
                </a:moveTo>
                <a:lnTo>
                  <a:pt x="11778307" y="308807"/>
                </a:lnTo>
                <a:lnTo>
                  <a:pt x="0" y="308807"/>
                </a:lnTo>
                <a:lnTo>
                  <a:pt x="0" y="193041"/>
                </a:lnTo>
                <a:lnTo>
                  <a:pt x="11308074" y="19304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0"/>
                </a:schemeClr>
              </a:gs>
              <a:gs pos="53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96835" y="3624555"/>
            <a:ext cx="953778" cy="4015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  <a:effectLst>
            <a:outerShdw blurRad="152400" dist="76200" dir="540000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8778" y="3614995"/>
            <a:ext cx="698006" cy="4206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V="1">
            <a:off x="-119266" y="5305406"/>
            <a:ext cx="1764000" cy="18000"/>
          </a:xfrm>
          <a:prstGeom prst="rect">
            <a:avLst/>
          </a:prstGeom>
          <a:gradFill>
            <a:gsLst>
              <a:gs pos="41000">
                <a:schemeClr val="accent1"/>
              </a:gs>
              <a:gs pos="100000">
                <a:schemeClr val="accent4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V="1">
            <a:off x="721725" y="6173398"/>
            <a:ext cx="82019" cy="82019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20409" y="4336676"/>
            <a:ext cx="4995056" cy="481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不同分辨率适配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20411" y="4896892"/>
            <a:ext cx="4995056" cy="13388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适配不同分辨率的屏幕，确保界面显示正常。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55472" y="3624555"/>
            <a:ext cx="953778" cy="4015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  <a:effectLst>
            <a:outerShdw blurRad="152400" dist="76200" dir="540000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377415" y="3614995"/>
            <a:ext cx="698006" cy="42069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>
            <a:off x="5400508" y="2309359"/>
            <a:ext cx="1764000" cy="18000"/>
          </a:xfrm>
          <a:prstGeom prst="rect">
            <a:avLst/>
          </a:prstGeom>
          <a:gradFill>
            <a:gsLst>
              <a:gs pos="41000">
                <a:schemeClr val="accent1"/>
              </a:gs>
              <a:gs pos="100000">
                <a:schemeClr val="accent4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41499" y="1377348"/>
            <a:ext cx="82019" cy="82019"/>
          </a:xfrm>
          <a:prstGeom prst="ellipse">
            <a:avLst/>
          </a:prstGeom>
          <a:solidFill>
            <a:schemeClr val="accent1"/>
          </a:solidFill>
          <a:ln w="63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509737" y="1276350"/>
            <a:ext cx="4995056" cy="48125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不同操作系统适配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509739" y="1836566"/>
            <a:ext cx="4995056" cy="13388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确保系统在Windows、MacOS等操作系统上正常运行。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界面兼容性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1996" cy="6858000"/>
          </a:xfrm>
          <a:custGeom>
            <a:avLst/>
            <a:gdLst>
              <a:gd name="connsiteX0" fmla="*/ 11973251 w 12392799"/>
              <a:gd name="connsiteY0" fmla="*/ 2 h 6858000"/>
              <a:gd name="connsiteX1" fmla="*/ 12392799 w 12392799"/>
              <a:gd name="connsiteY1" fmla="*/ 2 h 6858000"/>
              <a:gd name="connsiteX2" fmla="*/ 12392799 w 12392799"/>
              <a:gd name="connsiteY2" fmla="*/ 6858000 h 6858000"/>
              <a:gd name="connsiteX3" fmla="*/ 11973251 w 12392799"/>
              <a:gd name="connsiteY3" fmla="*/ 6858000 h 6858000"/>
              <a:gd name="connsiteX4" fmla="*/ 0 w 12392799"/>
              <a:gd name="connsiteY4" fmla="*/ 2 h 6858000"/>
              <a:gd name="connsiteX5" fmla="*/ 419548 w 12392799"/>
              <a:gd name="connsiteY5" fmla="*/ 2 h 6858000"/>
              <a:gd name="connsiteX6" fmla="*/ 419548 w 12392799"/>
              <a:gd name="connsiteY6" fmla="*/ 6858000 h 6858000"/>
              <a:gd name="connsiteX7" fmla="*/ 0 w 12392799"/>
              <a:gd name="connsiteY7" fmla="*/ 6858000 h 6858000"/>
              <a:gd name="connsiteX8" fmla="*/ 570155 w 12392799"/>
              <a:gd name="connsiteY8" fmla="*/ 2 h 6858000"/>
              <a:gd name="connsiteX9" fmla="*/ 989702 w 12392799"/>
              <a:gd name="connsiteY9" fmla="*/ 2 h 6858000"/>
              <a:gd name="connsiteX10" fmla="*/ 989702 w 12392799"/>
              <a:gd name="connsiteY10" fmla="*/ 6858000 h 6858000"/>
              <a:gd name="connsiteX11" fmla="*/ 570155 w 12392799"/>
              <a:gd name="connsiteY11" fmla="*/ 6858000 h 6858000"/>
              <a:gd name="connsiteX12" fmla="*/ 1140309 w 12392799"/>
              <a:gd name="connsiteY12" fmla="*/ 2 h 6858000"/>
              <a:gd name="connsiteX13" fmla="*/ 1559857 w 12392799"/>
              <a:gd name="connsiteY13" fmla="*/ 2 h 6858000"/>
              <a:gd name="connsiteX14" fmla="*/ 1559857 w 12392799"/>
              <a:gd name="connsiteY14" fmla="*/ 6858000 h 6858000"/>
              <a:gd name="connsiteX15" fmla="*/ 1140309 w 12392799"/>
              <a:gd name="connsiteY15" fmla="*/ 6858000 h 6858000"/>
              <a:gd name="connsiteX16" fmla="*/ 1710464 w 12392799"/>
              <a:gd name="connsiteY16" fmla="*/ 2 h 6858000"/>
              <a:gd name="connsiteX17" fmla="*/ 2130013 w 12392799"/>
              <a:gd name="connsiteY17" fmla="*/ 2 h 6858000"/>
              <a:gd name="connsiteX18" fmla="*/ 2130013 w 12392799"/>
              <a:gd name="connsiteY18" fmla="*/ 6858000 h 6858000"/>
              <a:gd name="connsiteX19" fmla="*/ 1710464 w 12392799"/>
              <a:gd name="connsiteY19" fmla="*/ 6858000 h 6858000"/>
              <a:gd name="connsiteX20" fmla="*/ 2280620 w 12392799"/>
              <a:gd name="connsiteY20" fmla="*/ 2 h 6858000"/>
              <a:gd name="connsiteX21" fmla="*/ 2700167 w 12392799"/>
              <a:gd name="connsiteY21" fmla="*/ 2 h 6858000"/>
              <a:gd name="connsiteX22" fmla="*/ 2700167 w 12392799"/>
              <a:gd name="connsiteY22" fmla="*/ 6858000 h 6858000"/>
              <a:gd name="connsiteX23" fmla="*/ 2280620 w 12392799"/>
              <a:gd name="connsiteY23" fmla="*/ 6858000 h 6858000"/>
              <a:gd name="connsiteX24" fmla="*/ 2850774 w 12392799"/>
              <a:gd name="connsiteY24" fmla="*/ 2 h 6858000"/>
              <a:gd name="connsiteX25" fmla="*/ 3270322 w 12392799"/>
              <a:gd name="connsiteY25" fmla="*/ 2 h 6858000"/>
              <a:gd name="connsiteX26" fmla="*/ 3270322 w 12392799"/>
              <a:gd name="connsiteY26" fmla="*/ 6858000 h 6858000"/>
              <a:gd name="connsiteX27" fmla="*/ 2850774 w 12392799"/>
              <a:gd name="connsiteY27" fmla="*/ 6858000 h 6858000"/>
              <a:gd name="connsiteX28" fmla="*/ 3420929 w 12392799"/>
              <a:gd name="connsiteY28" fmla="*/ 2 h 6858000"/>
              <a:gd name="connsiteX29" fmla="*/ 3840476 w 12392799"/>
              <a:gd name="connsiteY29" fmla="*/ 2 h 6858000"/>
              <a:gd name="connsiteX30" fmla="*/ 3840476 w 12392799"/>
              <a:gd name="connsiteY30" fmla="*/ 6858000 h 6858000"/>
              <a:gd name="connsiteX31" fmla="*/ 3420929 w 12392799"/>
              <a:gd name="connsiteY31" fmla="*/ 6858000 h 6858000"/>
              <a:gd name="connsiteX32" fmla="*/ 3991083 w 12392799"/>
              <a:gd name="connsiteY32" fmla="*/ 1 h 6858000"/>
              <a:gd name="connsiteX33" fmla="*/ 4410631 w 12392799"/>
              <a:gd name="connsiteY33" fmla="*/ 1 h 6858000"/>
              <a:gd name="connsiteX34" fmla="*/ 4410631 w 12392799"/>
              <a:gd name="connsiteY34" fmla="*/ 6858000 h 6858000"/>
              <a:gd name="connsiteX35" fmla="*/ 3991083 w 12392799"/>
              <a:gd name="connsiteY35" fmla="*/ 6858000 h 6858000"/>
              <a:gd name="connsiteX36" fmla="*/ 4561237 w 12392799"/>
              <a:gd name="connsiteY36" fmla="*/ 1 h 6858000"/>
              <a:gd name="connsiteX37" fmla="*/ 4980784 w 12392799"/>
              <a:gd name="connsiteY37" fmla="*/ 1 h 6858000"/>
              <a:gd name="connsiteX38" fmla="*/ 4980784 w 12392799"/>
              <a:gd name="connsiteY38" fmla="*/ 6858000 h 6858000"/>
              <a:gd name="connsiteX39" fmla="*/ 4561237 w 12392799"/>
              <a:gd name="connsiteY39" fmla="*/ 6858000 h 6858000"/>
              <a:gd name="connsiteX40" fmla="*/ 5131392 w 12392799"/>
              <a:gd name="connsiteY40" fmla="*/ 1 h 6858000"/>
              <a:gd name="connsiteX41" fmla="*/ 5550940 w 12392799"/>
              <a:gd name="connsiteY41" fmla="*/ 1 h 6858000"/>
              <a:gd name="connsiteX42" fmla="*/ 5550940 w 12392799"/>
              <a:gd name="connsiteY42" fmla="*/ 6858000 h 6858000"/>
              <a:gd name="connsiteX43" fmla="*/ 5131392 w 12392799"/>
              <a:gd name="connsiteY43" fmla="*/ 6858000 h 6858000"/>
              <a:gd name="connsiteX44" fmla="*/ 5701546 w 12392799"/>
              <a:gd name="connsiteY44" fmla="*/ 1 h 6858000"/>
              <a:gd name="connsiteX45" fmla="*/ 6121094 w 12392799"/>
              <a:gd name="connsiteY45" fmla="*/ 1 h 6858000"/>
              <a:gd name="connsiteX46" fmla="*/ 6121094 w 12392799"/>
              <a:gd name="connsiteY46" fmla="*/ 6858000 h 6858000"/>
              <a:gd name="connsiteX47" fmla="*/ 5701546 w 12392799"/>
              <a:gd name="connsiteY47" fmla="*/ 6858000 h 6858000"/>
              <a:gd name="connsiteX48" fmla="*/ 6271701 w 12392799"/>
              <a:gd name="connsiteY48" fmla="*/ 1 h 6858000"/>
              <a:gd name="connsiteX49" fmla="*/ 6691249 w 12392799"/>
              <a:gd name="connsiteY49" fmla="*/ 1 h 6858000"/>
              <a:gd name="connsiteX50" fmla="*/ 6691249 w 12392799"/>
              <a:gd name="connsiteY50" fmla="*/ 6858000 h 6858000"/>
              <a:gd name="connsiteX51" fmla="*/ 6271701 w 12392799"/>
              <a:gd name="connsiteY51" fmla="*/ 6858000 h 6858000"/>
              <a:gd name="connsiteX52" fmla="*/ 6841856 w 12392799"/>
              <a:gd name="connsiteY52" fmla="*/ 1 h 6858000"/>
              <a:gd name="connsiteX53" fmla="*/ 7261404 w 12392799"/>
              <a:gd name="connsiteY53" fmla="*/ 1 h 6858000"/>
              <a:gd name="connsiteX54" fmla="*/ 7261404 w 12392799"/>
              <a:gd name="connsiteY54" fmla="*/ 6858000 h 6858000"/>
              <a:gd name="connsiteX55" fmla="*/ 6841856 w 12392799"/>
              <a:gd name="connsiteY55" fmla="*/ 6858000 h 6858000"/>
              <a:gd name="connsiteX56" fmla="*/ 7412011 w 12392799"/>
              <a:gd name="connsiteY56" fmla="*/ 1 h 6858000"/>
              <a:gd name="connsiteX57" fmla="*/ 7831559 w 12392799"/>
              <a:gd name="connsiteY57" fmla="*/ 1 h 6858000"/>
              <a:gd name="connsiteX58" fmla="*/ 7831559 w 12392799"/>
              <a:gd name="connsiteY58" fmla="*/ 6858000 h 6858000"/>
              <a:gd name="connsiteX59" fmla="*/ 7412011 w 12392799"/>
              <a:gd name="connsiteY59" fmla="*/ 6858000 h 6858000"/>
              <a:gd name="connsiteX60" fmla="*/ 7982166 w 12392799"/>
              <a:gd name="connsiteY60" fmla="*/ 1 h 6858000"/>
              <a:gd name="connsiteX61" fmla="*/ 8401714 w 12392799"/>
              <a:gd name="connsiteY61" fmla="*/ 1 h 6858000"/>
              <a:gd name="connsiteX62" fmla="*/ 8401714 w 12392799"/>
              <a:gd name="connsiteY62" fmla="*/ 6858000 h 6858000"/>
              <a:gd name="connsiteX63" fmla="*/ 7982166 w 12392799"/>
              <a:gd name="connsiteY63" fmla="*/ 6858000 h 6858000"/>
              <a:gd name="connsiteX64" fmla="*/ 8552321 w 12392799"/>
              <a:gd name="connsiteY64" fmla="*/ 1 h 6858000"/>
              <a:gd name="connsiteX65" fmla="*/ 8971869 w 12392799"/>
              <a:gd name="connsiteY65" fmla="*/ 1 h 6858000"/>
              <a:gd name="connsiteX66" fmla="*/ 8971869 w 12392799"/>
              <a:gd name="connsiteY66" fmla="*/ 6858000 h 6858000"/>
              <a:gd name="connsiteX67" fmla="*/ 8552321 w 12392799"/>
              <a:gd name="connsiteY67" fmla="*/ 6858000 h 6858000"/>
              <a:gd name="connsiteX68" fmla="*/ 9122476 w 12392799"/>
              <a:gd name="connsiteY68" fmla="*/ 1 h 6858000"/>
              <a:gd name="connsiteX69" fmla="*/ 9542024 w 12392799"/>
              <a:gd name="connsiteY69" fmla="*/ 1 h 6858000"/>
              <a:gd name="connsiteX70" fmla="*/ 9542024 w 12392799"/>
              <a:gd name="connsiteY70" fmla="*/ 6858000 h 6858000"/>
              <a:gd name="connsiteX71" fmla="*/ 9122476 w 12392799"/>
              <a:gd name="connsiteY71" fmla="*/ 6858000 h 6858000"/>
              <a:gd name="connsiteX72" fmla="*/ 9692631 w 12392799"/>
              <a:gd name="connsiteY72" fmla="*/ 0 h 6858000"/>
              <a:gd name="connsiteX73" fmla="*/ 10112179 w 12392799"/>
              <a:gd name="connsiteY73" fmla="*/ 0 h 6858000"/>
              <a:gd name="connsiteX74" fmla="*/ 10112179 w 12392799"/>
              <a:gd name="connsiteY74" fmla="*/ 6858000 h 6858000"/>
              <a:gd name="connsiteX75" fmla="*/ 9692631 w 12392799"/>
              <a:gd name="connsiteY75" fmla="*/ 6858000 h 6858000"/>
              <a:gd name="connsiteX76" fmla="*/ 10262786 w 12392799"/>
              <a:gd name="connsiteY76" fmla="*/ 0 h 6858000"/>
              <a:gd name="connsiteX77" fmla="*/ 10682334 w 12392799"/>
              <a:gd name="connsiteY77" fmla="*/ 0 h 6858000"/>
              <a:gd name="connsiteX78" fmla="*/ 10682334 w 12392799"/>
              <a:gd name="connsiteY78" fmla="*/ 6858000 h 6858000"/>
              <a:gd name="connsiteX79" fmla="*/ 10262786 w 12392799"/>
              <a:gd name="connsiteY79" fmla="*/ 6858000 h 6858000"/>
              <a:gd name="connsiteX80" fmla="*/ 10832941 w 12392799"/>
              <a:gd name="connsiteY80" fmla="*/ 0 h 6858000"/>
              <a:gd name="connsiteX81" fmla="*/ 11252489 w 12392799"/>
              <a:gd name="connsiteY81" fmla="*/ 0 h 6858000"/>
              <a:gd name="connsiteX82" fmla="*/ 11252489 w 12392799"/>
              <a:gd name="connsiteY82" fmla="*/ 6858000 h 6858000"/>
              <a:gd name="connsiteX83" fmla="*/ 10832941 w 12392799"/>
              <a:gd name="connsiteY83" fmla="*/ 6858000 h 6858000"/>
              <a:gd name="connsiteX84" fmla="*/ 11403096 w 12392799"/>
              <a:gd name="connsiteY84" fmla="*/ 0 h 6858000"/>
              <a:gd name="connsiteX85" fmla="*/ 11822644 w 12392799"/>
              <a:gd name="connsiteY85" fmla="*/ 0 h 6858000"/>
              <a:gd name="connsiteX86" fmla="*/ 11822644 w 12392799"/>
              <a:gd name="connsiteY86" fmla="*/ 6858000 h 6858000"/>
              <a:gd name="connsiteX87" fmla="*/ 11403096 w 12392799"/>
              <a:gd name="connsiteY87" fmla="*/ 6858000 h 6858000"/>
            </a:gdLst>
            <a:ahLst/>
            <a:cxnLst/>
            <a:rect l="l" t="t" r="r" b="b"/>
            <a:pathLst>
              <a:path w="12392799" h="6858000">
                <a:moveTo>
                  <a:pt x="11973251" y="2"/>
                </a:moveTo>
                <a:lnTo>
                  <a:pt x="12392799" y="2"/>
                </a:lnTo>
                <a:lnTo>
                  <a:pt x="12392799" y="6858000"/>
                </a:lnTo>
                <a:lnTo>
                  <a:pt x="11973251" y="6858000"/>
                </a:lnTo>
                <a:close/>
                <a:moveTo>
                  <a:pt x="0" y="2"/>
                </a:moveTo>
                <a:lnTo>
                  <a:pt x="419548" y="2"/>
                </a:lnTo>
                <a:lnTo>
                  <a:pt x="419548" y="6858000"/>
                </a:lnTo>
                <a:lnTo>
                  <a:pt x="0" y="6858000"/>
                </a:lnTo>
                <a:close/>
                <a:moveTo>
                  <a:pt x="570155" y="2"/>
                </a:moveTo>
                <a:lnTo>
                  <a:pt x="989702" y="2"/>
                </a:lnTo>
                <a:lnTo>
                  <a:pt x="989702" y="6858000"/>
                </a:lnTo>
                <a:lnTo>
                  <a:pt x="570155" y="6858000"/>
                </a:lnTo>
                <a:close/>
                <a:moveTo>
                  <a:pt x="1140309" y="2"/>
                </a:moveTo>
                <a:lnTo>
                  <a:pt x="1559857" y="2"/>
                </a:lnTo>
                <a:lnTo>
                  <a:pt x="1559857" y="6858000"/>
                </a:lnTo>
                <a:lnTo>
                  <a:pt x="1140309" y="6858000"/>
                </a:lnTo>
                <a:close/>
                <a:moveTo>
                  <a:pt x="1710464" y="2"/>
                </a:moveTo>
                <a:lnTo>
                  <a:pt x="2130013" y="2"/>
                </a:lnTo>
                <a:lnTo>
                  <a:pt x="2130013" y="6858000"/>
                </a:lnTo>
                <a:lnTo>
                  <a:pt x="1710464" y="6858000"/>
                </a:lnTo>
                <a:close/>
                <a:moveTo>
                  <a:pt x="2280620" y="2"/>
                </a:moveTo>
                <a:lnTo>
                  <a:pt x="2700167" y="2"/>
                </a:lnTo>
                <a:lnTo>
                  <a:pt x="2700167" y="6858000"/>
                </a:lnTo>
                <a:lnTo>
                  <a:pt x="2280620" y="6858000"/>
                </a:lnTo>
                <a:close/>
                <a:moveTo>
                  <a:pt x="2850774" y="2"/>
                </a:moveTo>
                <a:lnTo>
                  <a:pt x="3270322" y="2"/>
                </a:lnTo>
                <a:lnTo>
                  <a:pt x="3270322" y="6858000"/>
                </a:lnTo>
                <a:lnTo>
                  <a:pt x="2850774" y="6858000"/>
                </a:lnTo>
                <a:close/>
                <a:moveTo>
                  <a:pt x="3420929" y="2"/>
                </a:moveTo>
                <a:lnTo>
                  <a:pt x="3840476" y="2"/>
                </a:lnTo>
                <a:lnTo>
                  <a:pt x="3840476" y="6858000"/>
                </a:lnTo>
                <a:lnTo>
                  <a:pt x="3420929" y="6858000"/>
                </a:lnTo>
                <a:close/>
                <a:moveTo>
                  <a:pt x="3991083" y="1"/>
                </a:moveTo>
                <a:lnTo>
                  <a:pt x="4410631" y="1"/>
                </a:lnTo>
                <a:lnTo>
                  <a:pt x="4410631" y="6858000"/>
                </a:lnTo>
                <a:lnTo>
                  <a:pt x="3991083" y="6858000"/>
                </a:lnTo>
                <a:close/>
                <a:moveTo>
                  <a:pt x="4561237" y="1"/>
                </a:moveTo>
                <a:lnTo>
                  <a:pt x="4980784" y="1"/>
                </a:lnTo>
                <a:lnTo>
                  <a:pt x="4980784" y="6858000"/>
                </a:lnTo>
                <a:lnTo>
                  <a:pt x="4561237" y="6858000"/>
                </a:lnTo>
                <a:close/>
                <a:moveTo>
                  <a:pt x="5131392" y="1"/>
                </a:moveTo>
                <a:lnTo>
                  <a:pt x="5550940" y="1"/>
                </a:lnTo>
                <a:lnTo>
                  <a:pt x="5550940" y="6858000"/>
                </a:lnTo>
                <a:lnTo>
                  <a:pt x="5131392" y="6858000"/>
                </a:lnTo>
                <a:close/>
                <a:moveTo>
                  <a:pt x="5701546" y="1"/>
                </a:moveTo>
                <a:lnTo>
                  <a:pt x="6121094" y="1"/>
                </a:lnTo>
                <a:lnTo>
                  <a:pt x="6121094" y="6858000"/>
                </a:lnTo>
                <a:lnTo>
                  <a:pt x="5701546" y="6858000"/>
                </a:lnTo>
                <a:close/>
                <a:moveTo>
                  <a:pt x="6271701" y="1"/>
                </a:moveTo>
                <a:lnTo>
                  <a:pt x="6691249" y="1"/>
                </a:lnTo>
                <a:lnTo>
                  <a:pt x="6691249" y="6858000"/>
                </a:lnTo>
                <a:lnTo>
                  <a:pt x="6271701" y="6858000"/>
                </a:lnTo>
                <a:close/>
                <a:moveTo>
                  <a:pt x="6841856" y="1"/>
                </a:moveTo>
                <a:lnTo>
                  <a:pt x="7261404" y="1"/>
                </a:lnTo>
                <a:lnTo>
                  <a:pt x="7261404" y="6858000"/>
                </a:lnTo>
                <a:lnTo>
                  <a:pt x="6841856" y="6858000"/>
                </a:lnTo>
                <a:close/>
                <a:moveTo>
                  <a:pt x="7412011" y="1"/>
                </a:moveTo>
                <a:lnTo>
                  <a:pt x="7831559" y="1"/>
                </a:lnTo>
                <a:lnTo>
                  <a:pt x="7831559" y="6858000"/>
                </a:lnTo>
                <a:lnTo>
                  <a:pt x="7412011" y="6858000"/>
                </a:lnTo>
                <a:close/>
                <a:moveTo>
                  <a:pt x="7982166" y="1"/>
                </a:moveTo>
                <a:lnTo>
                  <a:pt x="8401714" y="1"/>
                </a:lnTo>
                <a:lnTo>
                  <a:pt x="8401714" y="6858000"/>
                </a:lnTo>
                <a:lnTo>
                  <a:pt x="7982166" y="6858000"/>
                </a:lnTo>
                <a:close/>
                <a:moveTo>
                  <a:pt x="8552321" y="1"/>
                </a:moveTo>
                <a:lnTo>
                  <a:pt x="8971869" y="1"/>
                </a:lnTo>
                <a:lnTo>
                  <a:pt x="8971869" y="6858000"/>
                </a:lnTo>
                <a:lnTo>
                  <a:pt x="8552321" y="6858000"/>
                </a:lnTo>
                <a:close/>
                <a:moveTo>
                  <a:pt x="9122476" y="1"/>
                </a:moveTo>
                <a:lnTo>
                  <a:pt x="9542024" y="1"/>
                </a:lnTo>
                <a:lnTo>
                  <a:pt x="9542024" y="6858000"/>
                </a:lnTo>
                <a:lnTo>
                  <a:pt x="9122476" y="6858000"/>
                </a:lnTo>
                <a:close/>
                <a:moveTo>
                  <a:pt x="9692631" y="0"/>
                </a:moveTo>
                <a:lnTo>
                  <a:pt x="10112179" y="0"/>
                </a:lnTo>
                <a:lnTo>
                  <a:pt x="10112179" y="6858000"/>
                </a:lnTo>
                <a:lnTo>
                  <a:pt x="9692631" y="6858000"/>
                </a:lnTo>
                <a:close/>
                <a:moveTo>
                  <a:pt x="10262786" y="0"/>
                </a:moveTo>
                <a:lnTo>
                  <a:pt x="10682334" y="0"/>
                </a:lnTo>
                <a:lnTo>
                  <a:pt x="10682334" y="6858000"/>
                </a:lnTo>
                <a:lnTo>
                  <a:pt x="10262786" y="6858000"/>
                </a:lnTo>
                <a:close/>
                <a:moveTo>
                  <a:pt x="10832941" y="0"/>
                </a:moveTo>
                <a:lnTo>
                  <a:pt x="11252489" y="0"/>
                </a:lnTo>
                <a:lnTo>
                  <a:pt x="11252489" y="6858000"/>
                </a:lnTo>
                <a:lnTo>
                  <a:pt x="10832941" y="6858000"/>
                </a:lnTo>
                <a:close/>
                <a:moveTo>
                  <a:pt x="11403096" y="0"/>
                </a:moveTo>
                <a:lnTo>
                  <a:pt x="11822644" y="0"/>
                </a:lnTo>
                <a:lnTo>
                  <a:pt x="11822644" y="6858000"/>
                </a:lnTo>
                <a:lnTo>
                  <a:pt x="11403096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7200451" y="608019"/>
            <a:ext cx="4523592" cy="5211655"/>
          </a:xfrm>
          <a:prstGeom prst="roundRect">
            <a:avLst>
              <a:gd name="adj" fmla="val 7951"/>
            </a:avLst>
          </a:prstGeom>
          <a:solidFill>
            <a:schemeClr val="accent1"/>
          </a:solidFill>
          <a:ln w="57150" cap="sq">
            <a:solidFill>
              <a:schemeClr val="bg1"/>
            </a:solidFill>
            <a:miter/>
          </a:ln>
          <a:effectLst>
            <a:outerShdw blurRad="139700" sx="102000" sy="1020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978" t="4508" r="1510" b="2310"/>
          <a:stretch>
            <a:fillRect/>
          </a:stretch>
        </p:blipFill>
        <p:spPr>
          <a:xfrm>
            <a:off x="7312674" y="729019"/>
            <a:ext cx="4299144" cy="4969652"/>
          </a:xfrm>
          <a:custGeom>
            <a:avLst/>
            <a:gdLst>
              <a:gd name="connsiteX0" fmla="*/ 372929 w 4690335"/>
              <a:gd name="connsiteY0" fmla="*/ 0 h 5421855"/>
              <a:gd name="connsiteX1" fmla="*/ 4317406 w 4690335"/>
              <a:gd name="connsiteY1" fmla="*/ 0 h 5421855"/>
              <a:gd name="connsiteX2" fmla="*/ 4690335 w 4690335"/>
              <a:gd name="connsiteY2" fmla="*/ 372929 h 5421855"/>
              <a:gd name="connsiteX3" fmla="*/ 4690335 w 4690335"/>
              <a:gd name="connsiteY3" fmla="*/ 5048926 h 5421855"/>
              <a:gd name="connsiteX4" fmla="*/ 4317406 w 4690335"/>
              <a:gd name="connsiteY4" fmla="*/ 5421855 h 5421855"/>
              <a:gd name="connsiteX5" fmla="*/ 372929 w 4690335"/>
              <a:gd name="connsiteY5" fmla="*/ 5421855 h 5421855"/>
              <a:gd name="connsiteX6" fmla="*/ 0 w 4690335"/>
              <a:gd name="connsiteY6" fmla="*/ 5048926 h 5421855"/>
              <a:gd name="connsiteX7" fmla="*/ 0 w 4690335"/>
              <a:gd name="connsiteY7" fmla="*/ 372929 h 5421855"/>
              <a:gd name="connsiteX8" fmla="*/ 372929 w 4690335"/>
              <a:gd name="connsiteY8" fmla="*/ 0 h 5421855"/>
            </a:gdLst>
            <a:ahLst/>
            <a:cxnLst/>
            <a:rect l="l" t="t" r="r" b="b"/>
            <a:pathLst>
              <a:path w="4690335" h="5421855">
                <a:moveTo>
                  <a:pt x="372929" y="0"/>
                </a:moveTo>
                <a:lnTo>
                  <a:pt x="4317406" y="0"/>
                </a:lnTo>
                <a:cubicBezTo>
                  <a:pt x="4523369" y="0"/>
                  <a:pt x="4690335" y="166966"/>
                  <a:pt x="4690335" y="372929"/>
                </a:cubicBezTo>
                <a:lnTo>
                  <a:pt x="4690335" y="5048926"/>
                </a:lnTo>
                <a:cubicBezTo>
                  <a:pt x="4690335" y="5254889"/>
                  <a:pt x="4523369" y="5421855"/>
                  <a:pt x="4317406" y="5421855"/>
                </a:cubicBezTo>
                <a:lnTo>
                  <a:pt x="372929" y="5421855"/>
                </a:lnTo>
                <a:cubicBezTo>
                  <a:pt x="166966" y="5421855"/>
                  <a:pt x="0" y="5254889"/>
                  <a:pt x="0" y="5048926"/>
                </a:cubicBezTo>
                <a:lnTo>
                  <a:pt x="0" y="372929"/>
                </a:lnTo>
                <a:cubicBezTo>
                  <a:pt x="0" y="166966"/>
                  <a:pt x="166966" y="0"/>
                  <a:pt x="3729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flipH="1">
            <a:off x="0" y="6239434"/>
            <a:ext cx="12192000" cy="317351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0" y="6350558"/>
            <a:ext cx="12192000" cy="50744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10080981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150379" y="6539392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10501500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10566932" y="6539392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10922019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989245" y="6539392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1342538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416913" y="6539392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flipH="1">
            <a:off x="229496" y="6604279"/>
            <a:ext cx="964961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7" name="组合 16"/>
          <p:cNvGrpSpPr/>
          <p:nvPr/>
        </p:nvGrpSpPr>
        <p:grpSpPr>
          <a:xfrm>
            <a:off x="10486915" y="1016192"/>
            <a:ext cx="1496535" cy="484414"/>
            <a:chOff x="10486915" y="1016192"/>
            <a:chExt cx="1496535" cy="484414"/>
          </a:xfrm>
        </p:grpSpPr>
        <p:sp>
          <p:nvSpPr>
            <p:cNvPr id="18" name="标题 1"/>
            <p:cNvSpPr txBox="1"/>
            <p:nvPr/>
          </p:nvSpPr>
          <p:spPr>
            <a:xfrm>
              <a:off x="10486915" y="1016192"/>
              <a:ext cx="1496535" cy="484414"/>
            </a:xfrm>
            <a:prstGeom prst="roundRect">
              <a:avLst/>
            </a:prstGeom>
            <a:solidFill>
              <a:schemeClr val="accent1"/>
            </a:solidFill>
            <a:ln w="28575" cap="sq">
              <a:solidFill>
                <a:schemeClr val="bg1"/>
              </a:solidFill>
              <a:miter/>
            </a:ln>
            <a:effectLst>
              <a:outerShdw blurRad="139700" sx="102000" sy="102000" algn="ctr" rotWithShape="0">
                <a:srgbClr val="000000">
                  <a:alpha val="8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16200000">
              <a:off x="11273019" y="1020002"/>
              <a:ext cx="45719" cy="476794"/>
            </a:xfrm>
            <a:custGeom>
              <a:avLst/>
              <a:gdLst>
                <a:gd name="connsiteX0" fmla="*/ 16555 w 32718"/>
                <a:gd name="connsiteY0" fmla="*/ 21907 h 470768"/>
                <a:gd name="connsiteX1" fmla="*/ 16555 w 32718"/>
                <a:gd name="connsiteY1" fmla="*/ 449331 h 470768"/>
              </a:gdLst>
              <a:ahLst/>
              <a:cxnLst/>
              <a:rect l="l" t="t" r="r" b="b"/>
              <a:pathLst>
                <a:path w="32718" h="470768">
                  <a:moveTo>
                    <a:pt x="16555" y="21907"/>
                  </a:moveTo>
                  <a:lnTo>
                    <a:pt x="16555" y="449331"/>
                  </a:ln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11500256" y="1218468"/>
              <a:ext cx="146698" cy="194126"/>
            </a:xfrm>
            <a:custGeom>
              <a:avLst/>
              <a:gdLst>
                <a:gd name="connsiteX0" fmla="*/ 16555 w 109676"/>
                <a:gd name="connsiteY0" fmla="*/ 21907 h 145133"/>
                <a:gd name="connsiteX1" fmla="*/ 93444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16555" y="21907"/>
                  </a:moveTo>
                  <a:cubicBezTo>
                    <a:pt x="59020" y="21907"/>
                    <a:pt x="93444" y="67460"/>
                    <a:pt x="93444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1500256" y="1104204"/>
              <a:ext cx="146698" cy="194126"/>
            </a:xfrm>
            <a:custGeom>
              <a:avLst/>
              <a:gdLst>
                <a:gd name="connsiteX0" fmla="*/ 93444 w 109676"/>
                <a:gd name="connsiteY0" fmla="*/ 21907 h 145133"/>
                <a:gd name="connsiteX1" fmla="*/ 16555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93444" y="21907"/>
                  </a:moveTo>
                  <a:cubicBezTo>
                    <a:pt x="50979" y="21907"/>
                    <a:pt x="16555" y="67460"/>
                    <a:pt x="16555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511303" y="3841191"/>
            <a:ext cx="4065178" cy="190145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4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11303" y="3367502"/>
            <a:ext cx="5666050" cy="2189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操作方法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98177" y="2355580"/>
            <a:ext cx="2796714" cy="807854"/>
          </a:xfrm>
          <a:prstGeom prst="roundRect">
            <a:avLst/>
          </a:prstGeom>
          <a:solidFill>
            <a:schemeClr val="bg1"/>
          </a:solidFill>
          <a:ln w="12700" cap="flat">
            <a:solidFill>
              <a:schemeClr val="accent1">
                <a:alpha val="100000"/>
              </a:schemeClr>
            </a:solidFill>
            <a:miter/>
          </a:ln>
          <a:effectLst>
            <a:outerShdw blurRad="127000" sx="102000" sy="102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97698" y="251095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33198" y="2643156"/>
            <a:ext cx="256593" cy="24184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74336" y="434655"/>
            <a:ext cx="1605484" cy="399676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 flipH="1">
            <a:off x="5331220" y="2111640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53094" y="2403643"/>
            <a:ext cx="1710422" cy="660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603878" y="1561431"/>
            <a:ext cx="1077785" cy="15024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045652" y="1551940"/>
            <a:ext cx="9150985" cy="3886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安装环境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228532" y="1925320"/>
            <a:ext cx="8968106" cy="17805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安装Python 3.x环境，安装openpyxl等依赖包。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045653" y="2070100"/>
            <a:ext cx="106680" cy="10668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982663" y="1381760"/>
            <a:ext cx="876300" cy="876300"/>
          </a:xfrm>
          <a:prstGeom prst="teardrop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47805" y="1555469"/>
            <a:ext cx="746016" cy="52733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45652" y="3865880"/>
            <a:ext cx="9150985" cy="3886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启动程序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228532" y="4239260"/>
            <a:ext cx="8968106" cy="17805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双击运行QuizGame.exe或使用命令行启动程序。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45653" y="4384040"/>
            <a:ext cx="106680" cy="10668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982663" y="3695700"/>
            <a:ext cx="876300" cy="876300"/>
          </a:xfrm>
          <a:prstGeom prst="teardrop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47805" y="3869409"/>
            <a:ext cx="746016" cy="52733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安装与启动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178490" y="2585439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17530" y="2990646"/>
            <a:ext cx="476384" cy="544048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80606" y="2585439"/>
            <a:ext cx="1354464" cy="1354464"/>
          </a:xfrm>
          <a:prstGeom prst="roundRect">
            <a:avLst>
              <a:gd name="adj" fmla="val 7500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164190" y="2969023"/>
            <a:ext cx="587297" cy="58729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2210577"/>
            <a:ext cx="3765332" cy="8047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输入信息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891503" y="2210577"/>
            <a:ext cx="3627397" cy="80471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身份验证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3121870"/>
            <a:ext cx="3765332" cy="19319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输入10位数字学号和姓名，点击登录按钮。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891504" y="3121870"/>
            <a:ext cx="3627397" cy="19319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系统验证学号和姓名，提示验证结果。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登录操作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97000" y="1363078"/>
            <a:ext cx="3189801" cy="2000077"/>
          </a:xfrm>
          <a:custGeom>
            <a:avLst/>
            <a:gdLst>
              <a:gd name="connsiteX0" fmla="*/ 0 w 2199606"/>
              <a:gd name="connsiteY0" fmla="*/ 559960 h 1387582"/>
              <a:gd name="connsiteX1" fmla="*/ 2199607 w 2199606"/>
              <a:gd name="connsiteY1" fmla="*/ 1387583 h 1387582"/>
              <a:gd name="connsiteX2" fmla="*/ 913013 w 2199606"/>
              <a:gd name="connsiteY2" fmla="*/ 108379 h 1387582"/>
              <a:gd name="connsiteX3" fmla="*/ 113305 w 2199606"/>
              <a:gd name="connsiteY3" fmla="*/ 0 h 1387582"/>
              <a:gd name="connsiteX4" fmla="*/ 0 w 2199606"/>
              <a:gd name="connsiteY4" fmla="*/ 559960 h 1387582"/>
            </a:gdLst>
            <a:ahLst/>
            <a:cxnLst/>
            <a:rect l="l" t="t" r="r" b="b"/>
            <a:pathLst>
              <a:path w="2199606" h="1387582">
                <a:moveTo>
                  <a:pt x="0" y="559960"/>
                </a:moveTo>
                <a:lnTo>
                  <a:pt x="2199607" y="1387583"/>
                </a:lnTo>
                <a:lnTo>
                  <a:pt x="913013" y="108379"/>
                </a:lnTo>
                <a:lnTo>
                  <a:pt x="113305" y="0"/>
                </a:lnTo>
                <a:lnTo>
                  <a:pt x="0" y="5599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65012" y="1815166"/>
            <a:ext cx="3516043" cy="1732612"/>
          </a:xfrm>
          <a:custGeom>
            <a:avLst/>
            <a:gdLst>
              <a:gd name="connsiteX0" fmla="*/ 2276786 w 2424575"/>
              <a:gd name="connsiteY0" fmla="*/ 1078866 h 1202024"/>
              <a:gd name="connsiteX1" fmla="*/ 0 w 2424575"/>
              <a:gd name="connsiteY1" fmla="*/ 1202025 h 1202024"/>
              <a:gd name="connsiteX2" fmla="*/ 0 w 2424575"/>
              <a:gd name="connsiteY2" fmla="*/ 0 h 1202024"/>
              <a:gd name="connsiteX3" fmla="*/ 2424575 w 2424575"/>
              <a:gd name="connsiteY3" fmla="*/ 0 h 1202024"/>
            </a:gdLst>
            <a:ahLst/>
            <a:cxnLst/>
            <a:rect l="l" t="t" r="r" b="b"/>
            <a:pathLst>
              <a:path w="2424575" h="1202024">
                <a:moveTo>
                  <a:pt x="2276786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4575" y="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82112" y="1642986"/>
            <a:ext cx="551018" cy="453013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365012" y="1815166"/>
            <a:ext cx="3516043" cy="1732612"/>
          </a:xfrm>
          <a:custGeom>
            <a:avLst/>
            <a:gdLst>
              <a:gd name="connsiteX0" fmla="*/ 2276786 w 2424575"/>
              <a:gd name="connsiteY0" fmla="*/ 1078866 h 1202024"/>
              <a:gd name="connsiteX1" fmla="*/ 0 w 2424575"/>
              <a:gd name="connsiteY1" fmla="*/ 1202025 h 1202024"/>
              <a:gd name="connsiteX2" fmla="*/ 0 w 2424575"/>
              <a:gd name="connsiteY2" fmla="*/ 0 h 1202024"/>
              <a:gd name="connsiteX3" fmla="*/ 2424575 w 2424575"/>
              <a:gd name="connsiteY3" fmla="*/ 0 h 1202024"/>
            </a:gdLst>
            <a:ahLst/>
            <a:cxnLst/>
            <a:rect l="l" t="t" r="r" b="b"/>
            <a:pathLst>
              <a:path w="2424575" h="1202024">
                <a:moveTo>
                  <a:pt x="2276786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4575" y="0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262615" y="1828184"/>
            <a:ext cx="3516043" cy="1732612"/>
          </a:xfrm>
          <a:custGeom>
            <a:avLst/>
            <a:gdLst>
              <a:gd name="connsiteX0" fmla="*/ 147790 w 2424575"/>
              <a:gd name="connsiteY0" fmla="*/ 123158 h 1202024"/>
              <a:gd name="connsiteX1" fmla="*/ 2424575 w 2424575"/>
              <a:gd name="connsiteY1" fmla="*/ 0 h 1202024"/>
              <a:gd name="connsiteX2" fmla="*/ 2424575 w 2424575"/>
              <a:gd name="connsiteY2" fmla="*/ 1202025 h 1202024"/>
              <a:gd name="connsiteX3" fmla="*/ 0 w 2424575"/>
              <a:gd name="connsiteY3" fmla="*/ 1202025 h 1202024"/>
            </a:gdLst>
            <a:ahLst/>
            <a:cxnLst/>
            <a:rect l="l" t="t" r="r" b="b"/>
            <a:pathLst>
              <a:path w="2424575" h="1202024">
                <a:moveTo>
                  <a:pt x="147790" y="123158"/>
                </a:moveTo>
                <a:lnTo>
                  <a:pt x="2424575" y="0"/>
                </a:lnTo>
                <a:lnTo>
                  <a:pt x="2424575" y="1202025"/>
                </a:lnTo>
                <a:lnTo>
                  <a:pt x="0" y="1202025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683489" y="2060660"/>
            <a:ext cx="2800746" cy="5708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选择题答题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683490" y="2632880"/>
            <a:ext cx="2800746" cy="69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阅读题目，选择答案，点击提交按钮或按回车键。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99435" y="1363078"/>
            <a:ext cx="3189799" cy="1998894"/>
          </a:xfrm>
          <a:custGeom>
            <a:avLst/>
            <a:gdLst>
              <a:gd name="connsiteX0" fmla="*/ 0 w 2199606"/>
              <a:gd name="connsiteY0" fmla="*/ 559960 h 1386761"/>
              <a:gd name="connsiteX1" fmla="*/ 2199607 w 2199606"/>
              <a:gd name="connsiteY1" fmla="*/ 1386762 h 1386761"/>
              <a:gd name="connsiteX2" fmla="*/ 913013 w 2199606"/>
              <a:gd name="connsiteY2" fmla="*/ 108379 h 1386761"/>
              <a:gd name="connsiteX3" fmla="*/ 113306 w 2199606"/>
              <a:gd name="connsiteY3" fmla="*/ 0 h 1386761"/>
              <a:gd name="connsiteX4" fmla="*/ 0 w 2199606"/>
              <a:gd name="connsiteY4" fmla="*/ 559960 h 1386761"/>
            </a:gdLst>
            <a:ahLst/>
            <a:cxnLst/>
            <a:rect l="l" t="t" r="r" b="b"/>
            <a:pathLst>
              <a:path w="2199606" h="1386761">
                <a:moveTo>
                  <a:pt x="0" y="559960"/>
                </a:moveTo>
                <a:lnTo>
                  <a:pt x="2199607" y="1386762"/>
                </a:lnTo>
                <a:lnTo>
                  <a:pt x="913013" y="108379"/>
                </a:lnTo>
                <a:lnTo>
                  <a:pt x="113306" y="0"/>
                </a:lnTo>
                <a:lnTo>
                  <a:pt x="0" y="5599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267449" y="181516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solidFill>
            <a:schemeClr val="bg1"/>
          </a:solidFill>
          <a:ln w="8209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3518" y="1646179"/>
            <a:ext cx="477100" cy="474219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449" y="180246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165051" y="1815484"/>
            <a:ext cx="3514851" cy="1732612"/>
          </a:xfrm>
          <a:custGeom>
            <a:avLst/>
            <a:gdLst>
              <a:gd name="connsiteX0" fmla="*/ 147790 w 2423754"/>
              <a:gd name="connsiteY0" fmla="*/ 123158 h 1202024"/>
              <a:gd name="connsiteX1" fmla="*/ 2423754 w 2423754"/>
              <a:gd name="connsiteY1" fmla="*/ 0 h 1202024"/>
              <a:gd name="connsiteX2" fmla="*/ 2423754 w 2423754"/>
              <a:gd name="connsiteY2" fmla="*/ 1202025 h 1202024"/>
              <a:gd name="connsiteX3" fmla="*/ 0 w 2423754"/>
              <a:gd name="connsiteY3" fmla="*/ 1202025 h 1202024"/>
            </a:gdLst>
            <a:ahLst/>
            <a:cxnLst/>
            <a:rect l="l" t="t" r="r" b="b"/>
            <a:pathLst>
              <a:path w="2423754" h="1202024">
                <a:moveTo>
                  <a:pt x="147790" y="123158"/>
                </a:moveTo>
                <a:lnTo>
                  <a:pt x="2423754" y="0"/>
                </a:lnTo>
                <a:lnTo>
                  <a:pt x="2423754" y="1202025"/>
                </a:lnTo>
                <a:lnTo>
                  <a:pt x="0" y="1202025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580881" y="2060660"/>
            <a:ext cx="2800744" cy="5708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填空题答题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580881" y="2632880"/>
            <a:ext cx="2800744" cy="69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阅读题目，在输入框输入答案，点击提交按钮或按回车键。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960663" y="3754854"/>
            <a:ext cx="3189799" cy="2000077"/>
          </a:xfrm>
          <a:custGeom>
            <a:avLst/>
            <a:gdLst>
              <a:gd name="connsiteX0" fmla="*/ 0 w 2199606"/>
              <a:gd name="connsiteY0" fmla="*/ 560781 h 1387582"/>
              <a:gd name="connsiteX1" fmla="*/ 2199607 w 2199606"/>
              <a:gd name="connsiteY1" fmla="*/ 1387583 h 1387582"/>
              <a:gd name="connsiteX2" fmla="*/ 913013 w 2199606"/>
              <a:gd name="connsiteY2" fmla="*/ 108379 h 1387582"/>
              <a:gd name="connsiteX3" fmla="*/ 113306 w 2199606"/>
              <a:gd name="connsiteY3" fmla="*/ 0 h 1387582"/>
              <a:gd name="connsiteX4" fmla="*/ 0 w 2199606"/>
              <a:gd name="connsiteY4" fmla="*/ 560781 h 1387582"/>
            </a:gdLst>
            <a:ahLst/>
            <a:cxnLst/>
            <a:rect l="l" t="t" r="r" b="b"/>
            <a:pathLst>
              <a:path w="2199606" h="1387582">
                <a:moveTo>
                  <a:pt x="0" y="560781"/>
                </a:moveTo>
                <a:lnTo>
                  <a:pt x="2199607" y="1387583"/>
                </a:lnTo>
                <a:lnTo>
                  <a:pt x="913013" y="108379"/>
                </a:lnTo>
                <a:lnTo>
                  <a:pt x="113306" y="0"/>
                </a:lnTo>
                <a:lnTo>
                  <a:pt x="0" y="560781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928676" y="420812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928676" y="420812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noFill/>
          <a:ln w="820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826278" y="4219960"/>
            <a:ext cx="3514851" cy="1732612"/>
          </a:xfrm>
          <a:custGeom>
            <a:avLst/>
            <a:gdLst>
              <a:gd name="connsiteX0" fmla="*/ 147790 w 2423754"/>
              <a:gd name="connsiteY0" fmla="*/ 123158 h 1202024"/>
              <a:gd name="connsiteX1" fmla="*/ 2423754 w 2423754"/>
              <a:gd name="connsiteY1" fmla="*/ 0 h 1202024"/>
              <a:gd name="connsiteX2" fmla="*/ 2423754 w 2423754"/>
              <a:gd name="connsiteY2" fmla="*/ 1202025 h 1202024"/>
              <a:gd name="connsiteX3" fmla="*/ 0 w 2423754"/>
              <a:gd name="connsiteY3" fmla="*/ 1202025 h 1202024"/>
            </a:gdLst>
            <a:ahLst/>
            <a:cxnLst/>
            <a:rect l="l" t="t" r="r" b="b"/>
            <a:pathLst>
              <a:path w="2423754" h="1202024">
                <a:moveTo>
                  <a:pt x="147790" y="123158"/>
                </a:moveTo>
                <a:lnTo>
                  <a:pt x="2423754" y="0"/>
                </a:lnTo>
                <a:lnTo>
                  <a:pt x="2423754" y="1202025"/>
                </a:lnTo>
                <a:lnTo>
                  <a:pt x="0" y="1202025"/>
                </a:lnTo>
                <a:close/>
              </a:path>
            </a:pathLst>
          </a:custGeom>
          <a:noFill/>
          <a:ln w="820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242107" y="4433278"/>
            <a:ext cx="2800744" cy="5708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判断题答题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242108" y="5034087"/>
            <a:ext cx="2800744" cy="69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阅读题目，选择对或错，点击提交按钮或按回车键。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220471" y="3972208"/>
            <a:ext cx="511542" cy="531922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答题操作</a:t>
            </a:r>
            <a:endParaRPr kumimoji="1" lang="zh-CN" altLang="en-US"/>
          </a:p>
        </p:txBody>
      </p:sp>
      <p:cxnSp>
        <p:nvCxnSpPr>
          <p:cNvPr id="27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226435" y="1549585"/>
            <a:ext cx="640080" cy="640080"/>
          </a:xfrm>
          <a:prstGeom prst="ellipse">
            <a:avLst/>
          </a:prstGeom>
          <a:noFill/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195388" y="2411680"/>
            <a:ext cx="4702175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查看总分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95388" y="2763108"/>
            <a:ext cx="4702175" cy="33709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测验结束后查看总分，与历史最高分对比。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395833" y="1737739"/>
            <a:ext cx="301285" cy="263771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312785" y="1549585"/>
            <a:ext cx="640080" cy="640080"/>
          </a:xfrm>
          <a:prstGeom prst="ellipse">
            <a:avLst/>
          </a:prstGeom>
          <a:noFill/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81738" y="2411680"/>
            <a:ext cx="4702175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查看时间分布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81738" y="2763108"/>
            <a:ext cx="4702175" cy="33709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查看每题用时柱状图，分析答题时间分布。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500939" y="1737738"/>
            <a:ext cx="263772" cy="263772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查看结果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5" y="0"/>
            <a:ext cx="12191996" cy="6858000"/>
          </a:xfrm>
          <a:custGeom>
            <a:avLst/>
            <a:gdLst>
              <a:gd name="connsiteX0" fmla="*/ 11973251 w 12392799"/>
              <a:gd name="connsiteY0" fmla="*/ 2 h 6858000"/>
              <a:gd name="connsiteX1" fmla="*/ 12392799 w 12392799"/>
              <a:gd name="connsiteY1" fmla="*/ 2 h 6858000"/>
              <a:gd name="connsiteX2" fmla="*/ 12392799 w 12392799"/>
              <a:gd name="connsiteY2" fmla="*/ 6858000 h 6858000"/>
              <a:gd name="connsiteX3" fmla="*/ 11973251 w 12392799"/>
              <a:gd name="connsiteY3" fmla="*/ 6858000 h 6858000"/>
              <a:gd name="connsiteX4" fmla="*/ 0 w 12392799"/>
              <a:gd name="connsiteY4" fmla="*/ 2 h 6858000"/>
              <a:gd name="connsiteX5" fmla="*/ 419548 w 12392799"/>
              <a:gd name="connsiteY5" fmla="*/ 2 h 6858000"/>
              <a:gd name="connsiteX6" fmla="*/ 419548 w 12392799"/>
              <a:gd name="connsiteY6" fmla="*/ 6858000 h 6858000"/>
              <a:gd name="connsiteX7" fmla="*/ 0 w 12392799"/>
              <a:gd name="connsiteY7" fmla="*/ 6858000 h 6858000"/>
              <a:gd name="connsiteX8" fmla="*/ 570155 w 12392799"/>
              <a:gd name="connsiteY8" fmla="*/ 2 h 6858000"/>
              <a:gd name="connsiteX9" fmla="*/ 989702 w 12392799"/>
              <a:gd name="connsiteY9" fmla="*/ 2 h 6858000"/>
              <a:gd name="connsiteX10" fmla="*/ 989702 w 12392799"/>
              <a:gd name="connsiteY10" fmla="*/ 6858000 h 6858000"/>
              <a:gd name="connsiteX11" fmla="*/ 570155 w 12392799"/>
              <a:gd name="connsiteY11" fmla="*/ 6858000 h 6858000"/>
              <a:gd name="connsiteX12" fmla="*/ 1140309 w 12392799"/>
              <a:gd name="connsiteY12" fmla="*/ 2 h 6858000"/>
              <a:gd name="connsiteX13" fmla="*/ 1559857 w 12392799"/>
              <a:gd name="connsiteY13" fmla="*/ 2 h 6858000"/>
              <a:gd name="connsiteX14" fmla="*/ 1559857 w 12392799"/>
              <a:gd name="connsiteY14" fmla="*/ 6858000 h 6858000"/>
              <a:gd name="connsiteX15" fmla="*/ 1140309 w 12392799"/>
              <a:gd name="connsiteY15" fmla="*/ 6858000 h 6858000"/>
              <a:gd name="connsiteX16" fmla="*/ 1710464 w 12392799"/>
              <a:gd name="connsiteY16" fmla="*/ 2 h 6858000"/>
              <a:gd name="connsiteX17" fmla="*/ 2130013 w 12392799"/>
              <a:gd name="connsiteY17" fmla="*/ 2 h 6858000"/>
              <a:gd name="connsiteX18" fmla="*/ 2130013 w 12392799"/>
              <a:gd name="connsiteY18" fmla="*/ 6858000 h 6858000"/>
              <a:gd name="connsiteX19" fmla="*/ 1710464 w 12392799"/>
              <a:gd name="connsiteY19" fmla="*/ 6858000 h 6858000"/>
              <a:gd name="connsiteX20" fmla="*/ 2280620 w 12392799"/>
              <a:gd name="connsiteY20" fmla="*/ 2 h 6858000"/>
              <a:gd name="connsiteX21" fmla="*/ 2700167 w 12392799"/>
              <a:gd name="connsiteY21" fmla="*/ 2 h 6858000"/>
              <a:gd name="connsiteX22" fmla="*/ 2700167 w 12392799"/>
              <a:gd name="connsiteY22" fmla="*/ 6858000 h 6858000"/>
              <a:gd name="connsiteX23" fmla="*/ 2280620 w 12392799"/>
              <a:gd name="connsiteY23" fmla="*/ 6858000 h 6858000"/>
              <a:gd name="connsiteX24" fmla="*/ 2850774 w 12392799"/>
              <a:gd name="connsiteY24" fmla="*/ 2 h 6858000"/>
              <a:gd name="connsiteX25" fmla="*/ 3270322 w 12392799"/>
              <a:gd name="connsiteY25" fmla="*/ 2 h 6858000"/>
              <a:gd name="connsiteX26" fmla="*/ 3270322 w 12392799"/>
              <a:gd name="connsiteY26" fmla="*/ 6858000 h 6858000"/>
              <a:gd name="connsiteX27" fmla="*/ 2850774 w 12392799"/>
              <a:gd name="connsiteY27" fmla="*/ 6858000 h 6858000"/>
              <a:gd name="connsiteX28" fmla="*/ 3420929 w 12392799"/>
              <a:gd name="connsiteY28" fmla="*/ 2 h 6858000"/>
              <a:gd name="connsiteX29" fmla="*/ 3840476 w 12392799"/>
              <a:gd name="connsiteY29" fmla="*/ 2 h 6858000"/>
              <a:gd name="connsiteX30" fmla="*/ 3840476 w 12392799"/>
              <a:gd name="connsiteY30" fmla="*/ 6858000 h 6858000"/>
              <a:gd name="connsiteX31" fmla="*/ 3420929 w 12392799"/>
              <a:gd name="connsiteY31" fmla="*/ 6858000 h 6858000"/>
              <a:gd name="connsiteX32" fmla="*/ 3991083 w 12392799"/>
              <a:gd name="connsiteY32" fmla="*/ 1 h 6858000"/>
              <a:gd name="connsiteX33" fmla="*/ 4410631 w 12392799"/>
              <a:gd name="connsiteY33" fmla="*/ 1 h 6858000"/>
              <a:gd name="connsiteX34" fmla="*/ 4410631 w 12392799"/>
              <a:gd name="connsiteY34" fmla="*/ 6858000 h 6858000"/>
              <a:gd name="connsiteX35" fmla="*/ 3991083 w 12392799"/>
              <a:gd name="connsiteY35" fmla="*/ 6858000 h 6858000"/>
              <a:gd name="connsiteX36" fmla="*/ 4561237 w 12392799"/>
              <a:gd name="connsiteY36" fmla="*/ 1 h 6858000"/>
              <a:gd name="connsiteX37" fmla="*/ 4980784 w 12392799"/>
              <a:gd name="connsiteY37" fmla="*/ 1 h 6858000"/>
              <a:gd name="connsiteX38" fmla="*/ 4980784 w 12392799"/>
              <a:gd name="connsiteY38" fmla="*/ 6858000 h 6858000"/>
              <a:gd name="connsiteX39" fmla="*/ 4561237 w 12392799"/>
              <a:gd name="connsiteY39" fmla="*/ 6858000 h 6858000"/>
              <a:gd name="connsiteX40" fmla="*/ 5131392 w 12392799"/>
              <a:gd name="connsiteY40" fmla="*/ 1 h 6858000"/>
              <a:gd name="connsiteX41" fmla="*/ 5550940 w 12392799"/>
              <a:gd name="connsiteY41" fmla="*/ 1 h 6858000"/>
              <a:gd name="connsiteX42" fmla="*/ 5550940 w 12392799"/>
              <a:gd name="connsiteY42" fmla="*/ 6858000 h 6858000"/>
              <a:gd name="connsiteX43" fmla="*/ 5131392 w 12392799"/>
              <a:gd name="connsiteY43" fmla="*/ 6858000 h 6858000"/>
              <a:gd name="connsiteX44" fmla="*/ 5701546 w 12392799"/>
              <a:gd name="connsiteY44" fmla="*/ 1 h 6858000"/>
              <a:gd name="connsiteX45" fmla="*/ 6121094 w 12392799"/>
              <a:gd name="connsiteY45" fmla="*/ 1 h 6858000"/>
              <a:gd name="connsiteX46" fmla="*/ 6121094 w 12392799"/>
              <a:gd name="connsiteY46" fmla="*/ 6858000 h 6858000"/>
              <a:gd name="connsiteX47" fmla="*/ 5701546 w 12392799"/>
              <a:gd name="connsiteY47" fmla="*/ 6858000 h 6858000"/>
              <a:gd name="connsiteX48" fmla="*/ 6271701 w 12392799"/>
              <a:gd name="connsiteY48" fmla="*/ 1 h 6858000"/>
              <a:gd name="connsiteX49" fmla="*/ 6691249 w 12392799"/>
              <a:gd name="connsiteY49" fmla="*/ 1 h 6858000"/>
              <a:gd name="connsiteX50" fmla="*/ 6691249 w 12392799"/>
              <a:gd name="connsiteY50" fmla="*/ 6858000 h 6858000"/>
              <a:gd name="connsiteX51" fmla="*/ 6271701 w 12392799"/>
              <a:gd name="connsiteY51" fmla="*/ 6858000 h 6858000"/>
              <a:gd name="connsiteX52" fmla="*/ 6841856 w 12392799"/>
              <a:gd name="connsiteY52" fmla="*/ 1 h 6858000"/>
              <a:gd name="connsiteX53" fmla="*/ 7261404 w 12392799"/>
              <a:gd name="connsiteY53" fmla="*/ 1 h 6858000"/>
              <a:gd name="connsiteX54" fmla="*/ 7261404 w 12392799"/>
              <a:gd name="connsiteY54" fmla="*/ 6858000 h 6858000"/>
              <a:gd name="connsiteX55" fmla="*/ 6841856 w 12392799"/>
              <a:gd name="connsiteY55" fmla="*/ 6858000 h 6858000"/>
              <a:gd name="connsiteX56" fmla="*/ 7412011 w 12392799"/>
              <a:gd name="connsiteY56" fmla="*/ 1 h 6858000"/>
              <a:gd name="connsiteX57" fmla="*/ 7831559 w 12392799"/>
              <a:gd name="connsiteY57" fmla="*/ 1 h 6858000"/>
              <a:gd name="connsiteX58" fmla="*/ 7831559 w 12392799"/>
              <a:gd name="connsiteY58" fmla="*/ 6858000 h 6858000"/>
              <a:gd name="connsiteX59" fmla="*/ 7412011 w 12392799"/>
              <a:gd name="connsiteY59" fmla="*/ 6858000 h 6858000"/>
              <a:gd name="connsiteX60" fmla="*/ 7982166 w 12392799"/>
              <a:gd name="connsiteY60" fmla="*/ 1 h 6858000"/>
              <a:gd name="connsiteX61" fmla="*/ 8401714 w 12392799"/>
              <a:gd name="connsiteY61" fmla="*/ 1 h 6858000"/>
              <a:gd name="connsiteX62" fmla="*/ 8401714 w 12392799"/>
              <a:gd name="connsiteY62" fmla="*/ 6858000 h 6858000"/>
              <a:gd name="connsiteX63" fmla="*/ 7982166 w 12392799"/>
              <a:gd name="connsiteY63" fmla="*/ 6858000 h 6858000"/>
              <a:gd name="connsiteX64" fmla="*/ 8552321 w 12392799"/>
              <a:gd name="connsiteY64" fmla="*/ 1 h 6858000"/>
              <a:gd name="connsiteX65" fmla="*/ 8971869 w 12392799"/>
              <a:gd name="connsiteY65" fmla="*/ 1 h 6858000"/>
              <a:gd name="connsiteX66" fmla="*/ 8971869 w 12392799"/>
              <a:gd name="connsiteY66" fmla="*/ 6858000 h 6858000"/>
              <a:gd name="connsiteX67" fmla="*/ 8552321 w 12392799"/>
              <a:gd name="connsiteY67" fmla="*/ 6858000 h 6858000"/>
              <a:gd name="connsiteX68" fmla="*/ 9122476 w 12392799"/>
              <a:gd name="connsiteY68" fmla="*/ 1 h 6858000"/>
              <a:gd name="connsiteX69" fmla="*/ 9542024 w 12392799"/>
              <a:gd name="connsiteY69" fmla="*/ 1 h 6858000"/>
              <a:gd name="connsiteX70" fmla="*/ 9542024 w 12392799"/>
              <a:gd name="connsiteY70" fmla="*/ 6858000 h 6858000"/>
              <a:gd name="connsiteX71" fmla="*/ 9122476 w 12392799"/>
              <a:gd name="connsiteY71" fmla="*/ 6858000 h 6858000"/>
              <a:gd name="connsiteX72" fmla="*/ 9692631 w 12392799"/>
              <a:gd name="connsiteY72" fmla="*/ 0 h 6858000"/>
              <a:gd name="connsiteX73" fmla="*/ 10112179 w 12392799"/>
              <a:gd name="connsiteY73" fmla="*/ 0 h 6858000"/>
              <a:gd name="connsiteX74" fmla="*/ 10112179 w 12392799"/>
              <a:gd name="connsiteY74" fmla="*/ 6858000 h 6858000"/>
              <a:gd name="connsiteX75" fmla="*/ 9692631 w 12392799"/>
              <a:gd name="connsiteY75" fmla="*/ 6858000 h 6858000"/>
              <a:gd name="connsiteX76" fmla="*/ 10262786 w 12392799"/>
              <a:gd name="connsiteY76" fmla="*/ 0 h 6858000"/>
              <a:gd name="connsiteX77" fmla="*/ 10682334 w 12392799"/>
              <a:gd name="connsiteY77" fmla="*/ 0 h 6858000"/>
              <a:gd name="connsiteX78" fmla="*/ 10682334 w 12392799"/>
              <a:gd name="connsiteY78" fmla="*/ 6858000 h 6858000"/>
              <a:gd name="connsiteX79" fmla="*/ 10262786 w 12392799"/>
              <a:gd name="connsiteY79" fmla="*/ 6858000 h 6858000"/>
              <a:gd name="connsiteX80" fmla="*/ 10832941 w 12392799"/>
              <a:gd name="connsiteY80" fmla="*/ 0 h 6858000"/>
              <a:gd name="connsiteX81" fmla="*/ 11252489 w 12392799"/>
              <a:gd name="connsiteY81" fmla="*/ 0 h 6858000"/>
              <a:gd name="connsiteX82" fmla="*/ 11252489 w 12392799"/>
              <a:gd name="connsiteY82" fmla="*/ 6858000 h 6858000"/>
              <a:gd name="connsiteX83" fmla="*/ 10832941 w 12392799"/>
              <a:gd name="connsiteY83" fmla="*/ 6858000 h 6858000"/>
              <a:gd name="connsiteX84" fmla="*/ 11403096 w 12392799"/>
              <a:gd name="connsiteY84" fmla="*/ 0 h 6858000"/>
              <a:gd name="connsiteX85" fmla="*/ 11822644 w 12392799"/>
              <a:gd name="connsiteY85" fmla="*/ 0 h 6858000"/>
              <a:gd name="connsiteX86" fmla="*/ 11822644 w 12392799"/>
              <a:gd name="connsiteY86" fmla="*/ 6858000 h 6858000"/>
              <a:gd name="connsiteX87" fmla="*/ 11403096 w 12392799"/>
              <a:gd name="connsiteY87" fmla="*/ 6858000 h 6858000"/>
            </a:gdLst>
            <a:ahLst/>
            <a:cxnLst/>
            <a:rect l="l" t="t" r="r" b="b"/>
            <a:pathLst>
              <a:path w="12392799" h="6858000">
                <a:moveTo>
                  <a:pt x="11973251" y="2"/>
                </a:moveTo>
                <a:lnTo>
                  <a:pt x="12392799" y="2"/>
                </a:lnTo>
                <a:lnTo>
                  <a:pt x="12392799" y="6858000"/>
                </a:lnTo>
                <a:lnTo>
                  <a:pt x="11973251" y="6858000"/>
                </a:lnTo>
                <a:close/>
                <a:moveTo>
                  <a:pt x="0" y="2"/>
                </a:moveTo>
                <a:lnTo>
                  <a:pt x="419548" y="2"/>
                </a:lnTo>
                <a:lnTo>
                  <a:pt x="419548" y="6858000"/>
                </a:lnTo>
                <a:lnTo>
                  <a:pt x="0" y="6858000"/>
                </a:lnTo>
                <a:close/>
                <a:moveTo>
                  <a:pt x="570155" y="2"/>
                </a:moveTo>
                <a:lnTo>
                  <a:pt x="989702" y="2"/>
                </a:lnTo>
                <a:lnTo>
                  <a:pt x="989702" y="6858000"/>
                </a:lnTo>
                <a:lnTo>
                  <a:pt x="570155" y="6858000"/>
                </a:lnTo>
                <a:close/>
                <a:moveTo>
                  <a:pt x="1140309" y="2"/>
                </a:moveTo>
                <a:lnTo>
                  <a:pt x="1559857" y="2"/>
                </a:lnTo>
                <a:lnTo>
                  <a:pt x="1559857" y="6858000"/>
                </a:lnTo>
                <a:lnTo>
                  <a:pt x="1140309" y="6858000"/>
                </a:lnTo>
                <a:close/>
                <a:moveTo>
                  <a:pt x="1710464" y="2"/>
                </a:moveTo>
                <a:lnTo>
                  <a:pt x="2130013" y="2"/>
                </a:lnTo>
                <a:lnTo>
                  <a:pt x="2130013" y="6858000"/>
                </a:lnTo>
                <a:lnTo>
                  <a:pt x="1710464" y="6858000"/>
                </a:lnTo>
                <a:close/>
                <a:moveTo>
                  <a:pt x="2280620" y="2"/>
                </a:moveTo>
                <a:lnTo>
                  <a:pt x="2700167" y="2"/>
                </a:lnTo>
                <a:lnTo>
                  <a:pt x="2700167" y="6858000"/>
                </a:lnTo>
                <a:lnTo>
                  <a:pt x="2280620" y="6858000"/>
                </a:lnTo>
                <a:close/>
                <a:moveTo>
                  <a:pt x="2850774" y="2"/>
                </a:moveTo>
                <a:lnTo>
                  <a:pt x="3270322" y="2"/>
                </a:lnTo>
                <a:lnTo>
                  <a:pt x="3270322" y="6858000"/>
                </a:lnTo>
                <a:lnTo>
                  <a:pt x="2850774" y="6858000"/>
                </a:lnTo>
                <a:close/>
                <a:moveTo>
                  <a:pt x="3420929" y="2"/>
                </a:moveTo>
                <a:lnTo>
                  <a:pt x="3840476" y="2"/>
                </a:lnTo>
                <a:lnTo>
                  <a:pt x="3840476" y="6858000"/>
                </a:lnTo>
                <a:lnTo>
                  <a:pt x="3420929" y="6858000"/>
                </a:lnTo>
                <a:close/>
                <a:moveTo>
                  <a:pt x="3991083" y="1"/>
                </a:moveTo>
                <a:lnTo>
                  <a:pt x="4410631" y="1"/>
                </a:lnTo>
                <a:lnTo>
                  <a:pt x="4410631" y="6858000"/>
                </a:lnTo>
                <a:lnTo>
                  <a:pt x="3991083" y="6858000"/>
                </a:lnTo>
                <a:close/>
                <a:moveTo>
                  <a:pt x="4561237" y="1"/>
                </a:moveTo>
                <a:lnTo>
                  <a:pt x="4980784" y="1"/>
                </a:lnTo>
                <a:lnTo>
                  <a:pt x="4980784" y="6858000"/>
                </a:lnTo>
                <a:lnTo>
                  <a:pt x="4561237" y="6858000"/>
                </a:lnTo>
                <a:close/>
                <a:moveTo>
                  <a:pt x="5131392" y="1"/>
                </a:moveTo>
                <a:lnTo>
                  <a:pt x="5550940" y="1"/>
                </a:lnTo>
                <a:lnTo>
                  <a:pt x="5550940" y="6858000"/>
                </a:lnTo>
                <a:lnTo>
                  <a:pt x="5131392" y="6858000"/>
                </a:lnTo>
                <a:close/>
                <a:moveTo>
                  <a:pt x="5701546" y="1"/>
                </a:moveTo>
                <a:lnTo>
                  <a:pt x="6121094" y="1"/>
                </a:lnTo>
                <a:lnTo>
                  <a:pt x="6121094" y="6858000"/>
                </a:lnTo>
                <a:lnTo>
                  <a:pt x="5701546" y="6858000"/>
                </a:lnTo>
                <a:close/>
                <a:moveTo>
                  <a:pt x="6271701" y="1"/>
                </a:moveTo>
                <a:lnTo>
                  <a:pt x="6691249" y="1"/>
                </a:lnTo>
                <a:lnTo>
                  <a:pt x="6691249" y="6858000"/>
                </a:lnTo>
                <a:lnTo>
                  <a:pt x="6271701" y="6858000"/>
                </a:lnTo>
                <a:close/>
                <a:moveTo>
                  <a:pt x="6841856" y="1"/>
                </a:moveTo>
                <a:lnTo>
                  <a:pt x="7261404" y="1"/>
                </a:lnTo>
                <a:lnTo>
                  <a:pt x="7261404" y="6858000"/>
                </a:lnTo>
                <a:lnTo>
                  <a:pt x="6841856" y="6858000"/>
                </a:lnTo>
                <a:close/>
                <a:moveTo>
                  <a:pt x="7412011" y="1"/>
                </a:moveTo>
                <a:lnTo>
                  <a:pt x="7831559" y="1"/>
                </a:lnTo>
                <a:lnTo>
                  <a:pt x="7831559" y="6858000"/>
                </a:lnTo>
                <a:lnTo>
                  <a:pt x="7412011" y="6858000"/>
                </a:lnTo>
                <a:close/>
                <a:moveTo>
                  <a:pt x="7982166" y="1"/>
                </a:moveTo>
                <a:lnTo>
                  <a:pt x="8401714" y="1"/>
                </a:lnTo>
                <a:lnTo>
                  <a:pt x="8401714" y="6858000"/>
                </a:lnTo>
                <a:lnTo>
                  <a:pt x="7982166" y="6858000"/>
                </a:lnTo>
                <a:close/>
                <a:moveTo>
                  <a:pt x="8552321" y="1"/>
                </a:moveTo>
                <a:lnTo>
                  <a:pt x="8971869" y="1"/>
                </a:lnTo>
                <a:lnTo>
                  <a:pt x="8971869" y="6858000"/>
                </a:lnTo>
                <a:lnTo>
                  <a:pt x="8552321" y="6858000"/>
                </a:lnTo>
                <a:close/>
                <a:moveTo>
                  <a:pt x="9122476" y="1"/>
                </a:moveTo>
                <a:lnTo>
                  <a:pt x="9542024" y="1"/>
                </a:lnTo>
                <a:lnTo>
                  <a:pt x="9542024" y="6858000"/>
                </a:lnTo>
                <a:lnTo>
                  <a:pt x="9122476" y="6858000"/>
                </a:lnTo>
                <a:close/>
                <a:moveTo>
                  <a:pt x="9692631" y="0"/>
                </a:moveTo>
                <a:lnTo>
                  <a:pt x="10112179" y="0"/>
                </a:lnTo>
                <a:lnTo>
                  <a:pt x="10112179" y="6858000"/>
                </a:lnTo>
                <a:lnTo>
                  <a:pt x="9692631" y="6858000"/>
                </a:lnTo>
                <a:close/>
                <a:moveTo>
                  <a:pt x="10262786" y="0"/>
                </a:moveTo>
                <a:lnTo>
                  <a:pt x="10682334" y="0"/>
                </a:lnTo>
                <a:lnTo>
                  <a:pt x="10682334" y="6858000"/>
                </a:lnTo>
                <a:lnTo>
                  <a:pt x="10262786" y="6858000"/>
                </a:lnTo>
                <a:close/>
                <a:moveTo>
                  <a:pt x="10832941" y="0"/>
                </a:moveTo>
                <a:lnTo>
                  <a:pt x="11252489" y="0"/>
                </a:lnTo>
                <a:lnTo>
                  <a:pt x="11252489" y="6858000"/>
                </a:lnTo>
                <a:lnTo>
                  <a:pt x="10832941" y="6858000"/>
                </a:lnTo>
                <a:close/>
                <a:moveTo>
                  <a:pt x="11403096" y="0"/>
                </a:moveTo>
                <a:lnTo>
                  <a:pt x="11822644" y="0"/>
                </a:lnTo>
                <a:lnTo>
                  <a:pt x="11822644" y="6858000"/>
                </a:lnTo>
                <a:lnTo>
                  <a:pt x="11403096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820096" y="324780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7958" y="608019"/>
            <a:ext cx="4523592" cy="5211655"/>
          </a:xfrm>
          <a:prstGeom prst="roundRect">
            <a:avLst>
              <a:gd name="adj" fmla="val 7951"/>
            </a:avLst>
          </a:prstGeom>
          <a:solidFill>
            <a:schemeClr val="accent1"/>
          </a:solidFill>
          <a:ln w="57150" cap="sq">
            <a:solidFill>
              <a:schemeClr val="bg1"/>
            </a:solidFill>
            <a:miter/>
          </a:ln>
          <a:effectLst>
            <a:outerShdw blurRad="139700" sx="102000" sy="1020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978" t="4508" r="1510" b="2310"/>
          <a:stretch>
            <a:fillRect/>
          </a:stretch>
        </p:blipFill>
        <p:spPr>
          <a:xfrm>
            <a:off x="580183" y="729019"/>
            <a:ext cx="4299144" cy="4969652"/>
          </a:xfrm>
          <a:custGeom>
            <a:avLst/>
            <a:gdLst>
              <a:gd name="connsiteX0" fmla="*/ 372929 w 4690335"/>
              <a:gd name="connsiteY0" fmla="*/ 0 h 5421855"/>
              <a:gd name="connsiteX1" fmla="*/ 4317406 w 4690335"/>
              <a:gd name="connsiteY1" fmla="*/ 0 h 5421855"/>
              <a:gd name="connsiteX2" fmla="*/ 4690335 w 4690335"/>
              <a:gd name="connsiteY2" fmla="*/ 372929 h 5421855"/>
              <a:gd name="connsiteX3" fmla="*/ 4690335 w 4690335"/>
              <a:gd name="connsiteY3" fmla="*/ 5048926 h 5421855"/>
              <a:gd name="connsiteX4" fmla="*/ 4317406 w 4690335"/>
              <a:gd name="connsiteY4" fmla="*/ 5421855 h 5421855"/>
              <a:gd name="connsiteX5" fmla="*/ 372929 w 4690335"/>
              <a:gd name="connsiteY5" fmla="*/ 5421855 h 5421855"/>
              <a:gd name="connsiteX6" fmla="*/ 0 w 4690335"/>
              <a:gd name="connsiteY6" fmla="*/ 5048926 h 5421855"/>
              <a:gd name="connsiteX7" fmla="*/ 0 w 4690335"/>
              <a:gd name="connsiteY7" fmla="*/ 372929 h 5421855"/>
              <a:gd name="connsiteX8" fmla="*/ 372929 w 4690335"/>
              <a:gd name="connsiteY8" fmla="*/ 0 h 5421855"/>
            </a:gdLst>
            <a:ahLst/>
            <a:cxnLst/>
            <a:rect l="l" t="t" r="r" b="b"/>
            <a:pathLst>
              <a:path w="4690335" h="5421855">
                <a:moveTo>
                  <a:pt x="372929" y="0"/>
                </a:moveTo>
                <a:lnTo>
                  <a:pt x="4317406" y="0"/>
                </a:lnTo>
                <a:cubicBezTo>
                  <a:pt x="4523369" y="0"/>
                  <a:pt x="4690335" y="166966"/>
                  <a:pt x="4690335" y="372929"/>
                </a:cubicBezTo>
                <a:lnTo>
                  <a:pt x="4690335" y="5048926"/>
                </a:lnTo>
                <a:cubicBezTo>
                  <a:pt x="4690335" y="5254889"/>
                  <a:pt x="4523369" y="5421855"/>
                  <a:pt x="4317406" y="5421855"/>
                </a:cubicBezTo>
                <a:lnTo>
                  <a:pt x="372929" y="5421855"/>
                </a:lnTo>
                <a:cubicBezTo>
                  <a:pt x="166966" y="5421855"/>
                  <a:pt x="0" y="5254889"/>
                  <a:pt x="0" y="5048926"/>
                </a:cubicBezTo>
                <a:lnTo>
                  <a:pt x="0" y="372929"/>
                </a:lnTo>
                <a:cubicBezTo>
                  <a:pt x="0" y="166966"/>
                  <a:pt x="166966" y="0"/>
                  <a:pt x="3729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0" y="6239434"/>
            <a:ext cx="12192000" cy="317351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0" y="6350558"/>
            <a:ext cx="12192000" cy="50744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842467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11866" y="6539392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21948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487380" y="6539392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01429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68655" y="6539392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80910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55285" y="6539392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2312894" y="6604279"/>
            <a:ext cx="964961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8" name="组合 17"/>
          <p:cNvGrpSpPr/>
          <p:nvPr/>
        </p:nvGrpSpPr>
        <p:grpSpPr>
          <a:xfrm>
            <a:off x="208551" y="1016192"/>
            <a:ext cx="1496535" cy="484414"/>
            <a:chOff x="208551" y="1016192"/>
            <a:chExt cx="1496535" cy="484414"/>
          </a:xfrm>
        </p:grpSpPr>
        <p:sp>
          <p:nvSpPr>
            <p:cNvPr id="19" name="标题 1"/>
            <p:cNvSpPr txBox="1"/>
            <p:nvPr/>
          </p:nvSpPr>
          <p:spPr>
            <a:xfrm>
              <a:off x="208551" y="1016192"/>
              <a:ext cx="1496535" cy="484414"/>
            </a:xfrm>
            <a:prstGeom prst="roundRect">
              <a:avLst/>
            </a:prstGeom>
            <a:solidFill>
              <a:schemeClr val="accent1"/>
            </a:solidFill>
            <a:ln w="28575" cap="sq">
              <a:solidFill>
                <a:schemeClr val="bg1"/>
              </a:solidFill>
              <a:miter/>
            </a:ln>
            <a:effectLst>
              <a:outerShdw blurRad="139700" sx="102000" sy="102000" algn="ctr" rotWithShape="0">
                <a:srgbClr val="000000">
                  <a:alpha val="8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994655" y="1020002"/>
              <a:ext cx="45719" cy="476794"/>
            </a:xfrm>
            <a:custGeom>
              <a:avLst/>
              <a:gdLst>
                <a:gd name="connsiteX0" fmla="*/ 16555 w 32718"/>
                <a:gd name="connsiteY0" fmla="*/ 21907 h 470768"/>
                <a:gd name="connsiteX1" fmla="*/ 16555 w 32718"/>
                <a:gd name="connsiteY1" fmla="*/ 449331 h 470768"/>
              </a:gdLst>
              <a:ahLst/>
              <a:cxnLst/>
              <a:rect l="l" t="t" r="r" b="b"/>
              <a:pathLst>
                <a:path w="32718" h="470768">
                  <a:moveTo>
                    <a:pt x="16555" y="21907"/>
                  </a:moveTo>
                  <a:lnTo>
                    <a:pt x="16555" y="449331"/>
                  </a:ln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221892" y="1218468"/>
              <a:ext cx="146698" cy="194126"/>
            </a:xfrm>
            <a:custGeom>
              <a:avLst/>
              <a:gdLst>
                <a:gd name="connsiteX0" fmla="*/ 16555 w 109676"/>
                <a:gd name="connsiteY0" fmla="*/ 21907 h 145133"/>
                <a:gd name="connsiteX1" fmla="*/ 93444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16555" y="21907"/>
                  </a:moveTo>
                  <a:cubicBezTo>
                    <a:pt x="59020" y="21907"/>
                    <a:pt x="93444" y="67460"/>
                    <a:pt x="93444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16200000">
              <a:off x="1221892" y="1104204"/>
              <a:ext cx="146698" cy="194126"/>
            </a:xfrm>
            <a:custGeom>
              <a:avLst/>
              <a:gdLst>
                <a:gd name="connsiteX0" fmla="*/ 93444 w 109676"/>
                <a:gd name="connsiteY0" fmla="*/ 21907 h 145133"/>
                <a:gd name="connsiteX1" fmla="*/ 16555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93444" y="21907"/>
                  </a:moveTo>
                  <a:cubicBezTo>
                    <a:pt x="50979" y="21907"/>
                    <a:pt x="16555" y="67460"/>
                    <a:pt x="16555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3" name="标题 1"/>
          <p:cNvSpPr txBox="1"/>
          <p:nvPr/>
        </p:nvSpPr>
        <p:spPr>
          <a:xfrm>
            <a:off x="5745796" y="2790572"/>
            <a:ext cx="4065178" cy="190145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4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769860" y="4230040"/>
            <a:ext cx="1507868" cy="1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 dirty="0"/>
          </a:p>
        </p:txBody>
      </p:sp>
      <p:cxnSp>
        <p:nvCxnSpPr>
          <p:cNvPr id="25" name="标题 1"/>
          <p:cNvCxnSpPr/>
          <p:nvPr/>
        </p:nvCxnSpPr>
        <p:spPr>
          <a:xfrm>
            <a:off x="7074568" y="4318814"/>
            <a:ext cx="3863410" cy="0"/>
          </a:xfrm>
          <a:prstGeom prst="line">
            <a:avLst/>
          </a:prstGeom>
          <a:noFill/>
          <a:ln w="6350" cap="sq">
            <a:solidFill>
              <a:schemeClr val="bg1">
                <a:lumMod val="75000"/>
              </a:schemeClr>
            </a:solidFill>
            <a:prstDash val="solid"/>
            <a:miter/>
          </a:ln>
        </p:spPr>
      </p:cxnSp>
      <p:sp>
        <p:nvSpPr>
          <p:cNvPr id="26" name="标题 1"/>
          <p:cNvSpPr txBox="1"/>
          <p:nvPr/>
        </p:nvSpPr>
        <p:spPr>
          <a:xfrm>
            <a:off x="5945071" y="4664490"/>
            <a:ext cx="3622954" cy="497114"/>
          </a:xfrm>
          <a:prstGeom prst="round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blurRad="127000" sx="102000" sy="102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744592" y="466449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880092" y="4792125"/>
            <a:ext cx="256593" cy="24184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150783" y="4683750"/>
            <a:ext cx="71790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8762486" y="4683750"/>
            <a:ext cx="868950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2025.6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6370371" y="4683750"/>
            <a:ext cx="1233422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：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>
            <a:off x="8165014" y="4683750"/>
            <a:ext cx="97227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5630884" y="1407696"/>
            <a:ext cx="3741482" cy="12151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>
            <a:off x="5768054" y="2350838"/>
            <a:ext cx="5666050" cy="19403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谢谢大家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0257002" y="552794"/>
            <a:ext cx="1315842" cy="16339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1996" cy="6858000"/>
          </a:xfrm>
          <a:custGeom>
            <a:avLst/>
            <a:gdLst>
              <a:gd name="connsiteX0" fmla="*/ 11973251 w 12392799"/>
              <a:gd name="connsiteY0" fmla="*/ 2 h 6858000"/>
              <a:gd name="connsiteX1" fmla="*/ 12392799 w 12392799"/>
              <a:gd name="connsiteY1" fmla="*/ 2 h 6858000"/>
              <a:gd name="connsiteX2" fmla="*/ 12392799 w 12392799"/>
              <a:gd name="connsiteY2" fmla="*/ 6858000 h 6858000"/>
              <a:gd name="connsiteX3" fmla="*/ 11973251 w 12392799"/>
              <a:gd name="connsiteY3" fmla="*/ 6858000 h 6858000"/>
              <a:gd name="connsiteX4" fmla="*/ 0 w 12392799"/>
              <a:gd name="connsiteY4" fmla="*/ 2 h 6858000"/>
              <a:gd name="connsiteX5" fmla="*/ 419548 w 12392799"/>
              <a:gd name="connsiteY5" fmla="*/ 2 h 6858000"/>
              <a:gd name="connsiteX6" fmla="*/ 419548 w 12392799"/>
              <a:gd name="connsiteY6" fmla="*/ 6858000 h 6858000"/>
              <a:gd name="connsiteX7" fmla="*/ 0 w 12392799"/>
              <a:gd name="connsiteY7" fmla="*/ 6858000 h 6858000"/>
              <a:gd name="connsiteX8" fmla="*/ 570155 w 12392799"/>
              <a:gd name="connsiteY8" fmla="*/ 2 h 6858000"/>
              <a:gd name="connsiteX9" fmla="*/ 989702 w 12392799"/>
              <a:gd name="connsiteY9" fmla="*/ 2 h 6858000"/>
              <a:gd name="connsiteX10" fmla="*/ 989702 w 12392799"/>
              <a:gd name="connsiteY10" fmla="*/ 6858000 h 6858000"/>
              <a:gd name="connsiteX11" fmla="*/ 570155 w 12392799"/>
              <a:gd name="connsiteY11" fmla="*/ 6858000 h 6858000"/>
              <a:gd name="connsiteX12" fmla="*/ 1140309 w 12392799"/>
              <a:gd name="connsiteY12" fmla="*/ 2 h 6858000"/>
              <a:gd name="connsiteX13" fmla="*/ 1559857 w 12392799"/>
              <a:gd name="connsiteY13" fmla="*/ 2 h 6858000"/>
              <a:gd name="connsiteX14" fmla="*/ 1559857 w 12392799"/>
              <a:gd name="connsiteY14" fmla="*/ 6858000 h 6858000"/>
              <a:gd name="connsiteX15" fmla="*/ 1140309 w 12392799"/>
              <a:gd name="connsiteY15" fmla="*/ 6858000 h 6858000"/>
              <a:gd name="connsiteX16" fmla="*/ 1710464 w 12392799"/>
              <a:gd name="connsiteY16" fmla="*/ 2 h 6858000"/>
              <a:gd name="connsiteX17" fmla="*/ 2130013 w 12392799"/>
              <a:gd name="connsiteY17" fmla="*/ 2 h 6858000"/>
              <a:gd name="connsiteX18" fmla="*/ 2130013 w 12392799"/>
              <a:gd name="connsiteY18" fmla="*/ 6858000 h 6858000"/>
              <a:gd name="connsiteX19" fmla="*/ 1710464 w 12392799"/>
              <a:gd name="connsiteY19" fmla="*/ 6858000 h 6858000"/>
              <a:gd name="connsiteX20" fmla="*/ 2280620 w 12392799"/>
              <a:gd name="connsiteY20" fmla="*/ 2 h 6858000"/>
              <a:gd name="connsiteX21" fmla="*/ 2700167 w 12392799"/>
              <a:gd name="connsiteY21" fmla="*/ 2 h 6858000"/>
              <a:gd name="connsiteX22" fmla="*/ 2700167 w 12392799"/>
              <a:gd name="connsiteY22" fmla="*/ 6858000 h 6858000"/>
              <a:gd name="connsiteX23" fmla="*/ 2280620 w 12392799"/>
              <a:gd name="connsiteY23" fmla="*/ 6858000 h 6858000"/>
              <a:gd name="connsiteX24" fmla="*/ 2850774 w 12392799"/>
              <a:gd name="connsiteY24" fmla="*/ 2 h 6858000"/>
              <a:gd name="connsiteX25" fmla="*/ 3270322 w 12392799"/>
              <a:gd name="connsiteY25" fmla="*/ 2 h 6858000"/>
              <a:gd name="connsiteX26" fmla="*/ 3270322 w 12392799"/>
              <a:gd name="connsiteY26" fmla="*/ 6858000 h 6858000"/>
              <a:gd name="connsiteX27" fmla="*/ 2850774 w 12392799"/>
              <a:gd name="connsiteY27" fmla="*/ 6858000 h 6858000"/>
              <a:gd name="connsiteX28" fmla="*/ 3420929 w 12392799"/>
              <a:gd name="connsiteY28" fmla="*/ 2 h 6858000"/>
              <a:gd name="connsiteX29" fmla="*/ 3840476 w 12392799"/>
              <a:gd name="connsiteY29" fmla="*/ 2 h 6858000"/>
              <a:gd name="connsiteX30" fmla="*/ 3840476 w 12392799"/>
              <a:gd name="connsiteY30" fmla="*/ 6858000 h 6858000"/>
              <a:gd name="connsiteX31" fmla="*/ 3420929 w 12392799"/>
              <a:gd name="connsiteY31" fmla="*/ 6858000 h 6858000"/>
              <a:gd name="connsiteX32" fmla="*/ 3991083 w 12392799"/>
              <a:gd name="connsiteY32" fmla="*/ 1 h 6858000"/>
              <a:gd name="connsiteX33" fmla="*/ 4410631 w 12392799"/>
              <a:gd name="connsiteY33" fmla="*/ 1 h 6858000"/>
              <a:gd name="connsiteX34" fmla="*/ 4410631 w 12392799"/>
              <a:gd name="connsiteY34" fmla="*/ 6858000 h 6858000"/>
              <a:gd name="connsiteX35" fmla="*/ 3991083 w 12392799"/>
              <a:gd name="connsiteY35" fmla="*/ 6858000 h 6858000"/>
              <a:gd name="connsiteX36" fmla="*/ 4561237 w 12392799"/>
              <a:gd name="connsiteY36" fmla="*/ 1 h 6858000"/>
              <a:gd name="connsiteX37" fmla="*/ 4980784 w 12392799"/>
              <a:gd name="connsiteY37" fmla="*/ 1 h 6858000"/>
              <a:gd name="connsiteX38" fmla="*/ 4980784 w 12392799"/>
              <a:gd name="connsiteY38" fmla="*/ 6858000 h 6858000"/>
              <a:gd name="connsiteX39" fmla="*/ 4561237 w 12392799"/>
              <a:gd name="connsiteY39" fmla="*/ 6858000 h 6858000"/>
              <a:gd name="connsiteX40" fmla="*/ 5131392 w 12392799"/>
              <a:gd name="connsiteY40" fmla="*/ 1 h 6858000"/>
              <a:gd name="connsiteX41" fmla="*/ 5550940 w 12392799"/>
              <a:gd name="connsiteY41" fmla="*/ 1 h 6858000"/>
              <a:gd name="connsiteX42" fmla="*/ 5550940 w 12392799"/>
              <a:gd name="connsiteY42" fmla="*/ 6858000 h 6858000"/>
              <a:gd name="connsiteX43" fmla="*/ 5131392 w 12392799"/>
              <a:gd name="connsiteY43" fmla="*/ 6858000 h 6858000"/>
              <a:gd name="connsiteX44" fmla="*/ 5701546 w 12392799"/>
              <a:gd name="connsiteY44" fmla="*/ 1 h 6858000"/>
              <a:gd name="connsiteX45" fmla="*/ 6121094 w 12392799"/>
              <a:gd name="connsiteY45" fmla="*/ 1 h 6858000"/>
              <a:gd name="connsiteX46" fmla="*/ 6121094 w 12392799"/>
              <a:gd name="connsiteY46" fmla="*/ 6858000 h 6858000"/>
              <a:gd name="connsiteX47" fmla="*/ 5701546 w 12392799"/>
              <a:gd name="connsiteY47" fmla="*/ 6858000 h 6858000"/>
              <a:gd name="connsiteX48" fmla="*/ 6271701 w 12392799"/>
              <a:gd name="connsiteY48" fmla="*/ 1 h 6858000"/>
              <a:gd name="connsiteX49" fmla="*/ 6691249 w 12392799"/>
              <a:gd name="connsiteY49" fmla="*/ 1 h 6858000"/>
              <a:gd name="connsiteX50" fmla="*/ 6691249 w 12392799"/>
              <a:gd name="connsiteY50" fmla="*/ 6858000 h 6858000"/>
              <a:gd name="connsiteX51" fmla="*/ 6271701 w 12392799"/>
              <a:gd name="connsiteY51" fmla="*/ 6858000 h 6858000"/>
              <a:gd name="connsiteX52" fmla="*/ 6841856 w 12392799"/>
              <a:gd name="connsiteY52" fmla="*/ 1 h 6858000"/>
              <a:gd name="connsiteX53" fmla="*/ 7261404 w 12392799"/>
              <a:gd name="connsiteY53" fmla="*/ 1 h 6858000"/>
              <a:gd name="connsiteX54" fmla="*/ 7261404 w 12392799"/>
              <a:gd name="connsiteY54" fmla="*/ 6858000 h 6858000"/>
              <a:gd name="connsiteX55" fmla="*/ 6841856 w 12392799"/>
              <a:gd name="connsiteY55" fmla="*/ 6858000 h 6858000"/>
              <a:gd name="connsiteX56" fmla="*/ 7412011 w 12392799"/>
              <a:gd name="connsiteY56" fmla="*/ 1 h 6858000"/>
              <a:gd name="connsiteX57" fmla="*/ 7831559 w 12392799"/>
              <a:gd name="connsiteY57" fmla="*/ 1 h 6858000"/>
              <a:gd name="connsiteX58" fmla="*/ 7831559 w 12392799"/>
              <a:gd name="connsiteY58" fmla="*/ 6858000 h 6858000"/>
              <a:gd name="connsiteX59" fmla="*/ 7412011 w 12392799"/>
              <a:gd name="connsiteY59" fmla="*/ 6858000 h 6858000"/>
              <a:gd name="connsiteX60" fmla="*/ 7982166 w 12392799"/>
              <a:gd name="connsiteY60" fmla="*/ 1 h 6858000"/>
              <a:gd name="connsiteX61" fmla="*/ 8401714 w 12392799"/>
              <a:gd name="connsiteY61" fmla="*/ 1 h 6858000"/>
              <a:gd name="connsiteX62" fmla="*/ 8401714 w 12392799"/>
              <a:gd name="connsiteY62" fmla="*/ 6858000 h 6858000"/>
              <a:gd name="connsiteX63" fmla="*/ 7982166 w 12392799"/>
              <a:gd name="connsiteY63" fmla="*/ 6858000 h 6858000"/>
              <a:gd name="connsiteX64" fmla="*/ 8552321 w 12392799"/>
              <a:gd name="connsiteY64" fmla="*/ 1 h 6858000"/>
              <a:gd name="connsiteX65" fmla="*/ 8971869 w 12392799"/>
              <a:gd name="connsiteY65" fmla="*/ 1 h 6858000"/>
              <a:gd name="connsiteX66" fmla="*/ 8971869 w 12392799"/>
              <a:gd name="connsiteY66" fmla="*/ 6858000 h 6858000"/>
              <a:gd name="connsiteX67" fmla="*/ 8552321 w 12392799"/>
              <a:gd name="connsiteY67" fmla="*/ 6858000 h 6858000"/>
              <a:gd name="connsiteX68" fmla="*/ 9122476 w 12392799"/>
              <a:gd name="connsiteY68" fmla="*/ 1 h 6858000"/>
              <a:gd name="connsiteX69" fmla="*/ 9542024 w 12392799"/>
              <a:gd name="connsiteY69" fmla="*/ 1 h 6858000"/>
              <a:gd name="connsiteX70" fmla="*/ 9542024 w 12392799"/>
              <a:gd name="connsiteY70" fmla="*/ 6858000 h 6858000"/>
              <a:gd name="connsiteX71" fmla="*/ 9122476 w 12392799"/>
              <a:gd name="connsiteY71" fmla="*/ 6858000 h 6858000"/>
              <a:gd name="connsiteX72" fmla="*/ 9692631 w 12392799"/>
              <a:gd name="connsiteY72" fmla="*/ 0 h 6858000"/>
              <a:gd name="connsiteX73" fmla="*/ 10112179 w 12392799"/>
              <a:gd name="connsiteY73" fmla="*/ 0 h 6858000"/>
              <a:gd name="connsiteX74" fmla="*/ 10112179 w 12392799"/>
              <a:gd name="connsiteY74" fmla="*/ 6858000 h 6858000"/>
              <a:gd name="connsiteX75" fmla="*/ 9692631 w 12392799"/>
              <a:gd name="connsiteY75" fmla="*/ 6858000 h 6858000"/>
              <a:gd name="connsiteX76" fmla="*/ 10262786 w 12392799"/>
              <a:gd name="connsiteY76" fmla="*/ 0 h 6858000"/>
              <a:gd name="connsiteX77" fmla="*/ 10682334 w 12392799"/>
              <a:gd name="connsiteY77" fmla="*/ 0 h 6858000"/>
              <a:gd name="connsiteX78" fmla="*/ 10682334 w 12392799"/>
              <a:gd name="connsiteY78" fmla="*/ 6858000 h 6858000"/>
              <a:gd name="connsiteX79" fmla="*/ 10262786 w 12392799"/>
              <a:gd name="connsiteY79" fmla="*/ 6858000 h 6858000"/>
              <a:gd name="connsiteX80" fmla="*/ 10832941 w 12392799"/>
              <a:gd name="connsiteY80" fmla="*/ 0 h 6858000"/>
              <a:gd name="connsiteX81" fmla="*/ 11252489 w 12392799"/>
              <a:gd name="connsiteY81" fmla="*/ 0 h 6858000"/>
              <a:gd name="connsiteX82" fmla="*/ 11252489 w 12392799"/>
              <a:gd name="connsiteY82" fmla="*/ 6858000 h 6858000"/>
              <a:gd name="connsiteX83" fmla="*/ 10832941 w 12392799"/>
              <a:gd name="connsiteY83" fmla="*/ 6858000 h 6858000"/>
              <a:gd name="connsiteX84" fmla="*/ 11403096 w 12392799"/>
              <a:gd name="connsiteY84" fmla="*/ 0 h 6858000"/>
              <a:gd name="connsiteX85" fmla="*/ 11822644 w 12392799"/>
              <a:gd name="connsiteY85" fmla="*/ 0 h 6858000"/>
              <a:gd name="connsiteX86" fmla="*/ 11822644 w 12392799"/>
              <a:gd name="connsiteY86" fmla="*/ 6858000 h 6858000"/>
              <a:gd name="connsiteX87" fmla="*/ 11403096 w 12392799"/>
              <a:gd name="connsiteY87" fmla="*/ 6858000 h 6858000"/>
            </a:gdLst>
            <a:ahLst/>
            <a:cxnLst/>
            <a:rect l="l" t="t" r="r" b="b"/>
            <a:pathLst>
              <a:path w="12392799" h="6858000">
                <a:moveTo>
                  <a:pt x="11973251" y="2"/>
                </a:moveTo>
                <a:lnTo>
                  <a:pt x="12392799" y="2"/>
                </a:lnTo>
                <a:lnTo>
                  <a:pt x="12392799" y="6858000"/>
                </a:lnTo>
                <a:lnTo>
                  <a:pt x="11973251" y="6858000"/>
                </a:lnTo>
                <a:close/>
                <a:moveTo>
                  <a:pt x="0" y="2"/>
                </a:moveTo>
                <a:lnTo>
                  <a:pt x="419548" y="2"/>
                </a:lnTo>
                <a:lnTo>
                  <a:pt x="419548" y="6858000"/>
                </a:lnTo>
                <a:lnTo>
                  <a:pt x="0" y="6858000"/>
                </a:lnTo>
                <a:close/>
                <a:moveTo>
                  <a:pt x="570155" y="2"/>
                </a:moveTo>
                <a:lnTo>
                  <a:pt x="989702" y="2"/>
                </a:lnTo>
                <a:lnTo>
                  <a:pt x="989702" y="6858000"/>
                </a:lnTo>
                <a:lnTo>
                  <a:pt x="570155" y="6858000"/>
                </a:lnTo>
                <a:close/>
                <a:moveTo>
                  <a:pt x="1140309" y="2"/>
                </a:moveTo>
                <a:lnTo>
                  <a:pt x="1559857" y="2"/>
                </a:lnTo>
                <a:lnTo>
                  <a:pt x="1559857" y="6858000"/>
                </a:lnTo>
                <a:lnTo>
                  <a:pt x="1140309" y="6858000"/>
                </a:lnTo>
                <a:close/>
                <a:moveTo>
                  <a:pt x="1710464" y="2"/>
                </a:moveTo>
                <a:lnTo>
                  <a:pt x="2130013" y="2"/>
                </a:lnTo>
                <a:lnTo>
                  <a:pt x="2130013" y="6858000"/>
                </a:lnTo>
                <a:lnTo>
                  <a:pt x="1710464" y="6858000"/>
                </a:lnTo>
                <a:close/>
                <a:moveTo>
                  <a:pt x="2280620" y="2"/>
                </a:moveTo>
                <a:lnTo>
                  <a:pt x="2700167" y="2"/>
                </a:lnTo>
                <a:lnTo>
                  <a:pt x="2700167" y="6858000"/>
                </a:lnTo>
                <a:lnTo>
                  <a:pt x="2280620" y="6858000"/>
                </a:lnTo>
                <a:close/>
                <a:moveTo>
                  <a:pt x="2850774" y="2"/>
                </a:moveTo>
                <a:lnTo>
                  <a:pt x="3270322" y="2"/>
                </a:lnTo>
                <a:lnTo>
                  <a:pt x="3270322" y="6858000"/>
                </a:lnTo>
                <a:lnTo>
                  <a:pt x="2850774" y="6858000"/>
                </a:lnTo>
                <a:close/>
                <a:moveTo>
                  <a:pt x="3420929" y="2"/>
                </a:moveTo>
                <a:lnTo>
                  <a:pt x="3840476" y="2"/>
                </a:lnTo>
                <a:lnTo>
                  <a:pt x="3840476" y="6858000"/>
                </a:lnTo>
                <a:lnTo>
                  <a:pt x="3420929" y="6858000"/>
                </a:lnTo>
                <a:close/>
                <a:moveTo>
                  <a:pt x="3991083" y="1"/>
                </a:moveTo>
                <a:lnTo>
                  <a:pt x="4410631" y="1"/>
                </a:lnTo>
                <a:lnTo>
                  <a:pt x="4410631" y="6858000"/>
                </a:lnTo>
                <a:lnTo>
                  <a:pt x="3991083" y="6858000"/>
                </a:lnTo>
                <a:close/>
                <a:moveTo>
                  <a:pt x="4561237" y="1"/>
                </a:moveTo>
                <a:lnTo>
                  <a:pt x="4980784" y="1"/>
                </a:lnTo>
                <a:lnTo>
                  <a:pt x="4980784" y="6858000"/>
                </a:lnTo>
                <a:lnTo>
                  <a:pt x="4561237" y="6858000"/>
                </a:lnTo>
                <a:close/>
                <a:moveTo>
                  <a:pt x="5131392" y="1"/>
                </a:moveTo>
                <a:lnTo>
                  <a:pt x="5550940" y="1"/>
                </a:lnTo>
                <a:lnTo>
                  <a:pt x="5550940" y="6858000"/>
                </a:lnTo>
                <a:lnTo>
                  <a:pt x="5131392" y="6858000"/>
                </a:lnTo>
                <a:close/>
                <a:moveTo>
                  <a:pt x="5701546" y="1"/>
                </a:moveTo>
                <a:lnTo>
                  <a:pt x="6121094" y="1"/>
                </a:lnTo>
                <a:lnTo>
                  <a:pt x="6121094" y="6858000"/>
                </a:lnTo>
                <a:lnTo>
                  <a:pt x="5701546" y="6858000"/>
                </a:lnTo>
                <a:close/>
                <a:moveTo>
                  <a:pt x="6271701" y="1"/>
                </a:moveTo>
                <a:lnTo>
                  <a:pt x="6691249" y="1"/>
                </a:lnTo>
                <a:lnTo>
                  <a:pt x="6691249" y="6858000"/>
                </a:lnTo>
                <a:lnTo>
                  <a:pt x="6271701" y="6858000"/>
                </a:lnTo>
                <a:close/>
                <a:moveTo>
                  <a:pt x="6841856" y="1"/>
                </a:moveTo>
                <a:lnTo>
                  <a:pt x="7261404" y="1"/>
                </a:lnTo>
                <a:lnTo>
                  <a:pt x="7261404" y="6858000"/>
                </a:lnTo>
                <a:lnTo>
                  <a:pt x="6841856" y="6858000"/>
                </a:lnTo>
                <a:close/>
                <a:moveTo>
                  <a:pt x="7412011" y="1"/>
                </a:moveTo>
                <a:lnTo>
                  <a:pt x="7831559" y="1"/>
                </a:lnTo>
                <a:lnTo>
                  <a:pt x="7831559" y="6858000"/>
                </a:lnTo>
                <a:lnTo>
                  <a:pt x="7412011" y="6858000"/>
                </a:lnTo>
                <a:close/>
                <a:moveTo>
                  <a:pt x="7982166" y="1"/>
                </a:moveTo>
                <a:lnTo>
                  <a:pt x="8401714" y="1"/>
                </a:lnTo>
                <a:lnTo>
                  <a:pt x="8401714" y="6858000"/>
                </a:lnTo>
                <a:lnTo>
                  <a:pt x="7982166" y="6858000"/>
                </a:lnTo>
                <a:close/>
                <a:moveTo>
                  <a:pt x="8552321" y="1"/>
                </a:moveTo>
                <a:lnTo>
                  <a:pt x="8971869" y="1"/>
                </a:lnTo>
                <a:lnTo>
                  <a:pt x="8971869" y="6858000"/>
                </a:lnTo>
                <a:lnTo>
                  <a:pt x="8552321" y="6858000"/>
                </a:lnTo>
                <a:close/>
                <a:moveTo>
                  <a:pt x="9122476" y="1"/>
                </a:moveTo>
                <a:lnTo>
                  <a:pt x="9542024" y="1"/>
                </a:lnTo>
                <a:lnTo>
                  <a:pt x="9542024" y="6858000"/>
                </a:lnTo>
                <a:lnTo>
                  <a:pt x="9122476" y="6858000"/>
                </a:lnTo>
                <a:close/>
                <a:moveTo>
                  <a:pt x="9692631" y="0"/>
                </a:moveTo>
                <a:lnTo>
                  <a:pt x="10112179" y="0"/>
                </a:lnTo>
                <a:lnTo>
                  <a:pt x="10112179" y="6858000"/>
                </a:lnTo>
                <a:lnTo>
                  <a:pt x="9692631" y="6858000"/>
                </a:lnTo>
                <a:close/>
                <a:moveTo>
                  <a:pt x="10262786" y="0"/>
                </a:moveTo>
                <a:lnTo>
                  <a:pt x="10682334" y="0"/>
                </a:lnTo>
                <a:lnTo>
                  <a:pt x="10682334" y="6858000"/>
                </a:lnTo>
                <a:lnTo>
                  <a:pt x="10262786" y="6858000"/>
                </a:lnTo>
                <a:close/>
                <a:moveTo>
                  <a:pt x="10832941" y="0"/>
                </a:moveTo>
                <a:lnTo>
                  <a:pt x="11252489" y="0"/>
                </a:lnTo>
                <a:lnTo>
                  <a:pt x="11252489" y="6858000"/>
                </a:lnTo>
                <a:lnTo>
                  <a:pt x="10832941" y="6858000"/>
                </a:lnTo>
                <a:close/>
                <a:moveTo>
                  <a:pt x="11403096" y="0"/>
                </a:moveTo>
                <a:lnTo>
                  <a:pt x="11822644" y="0"/>
                </a:lnTo>
                <a:lnTo>
                  <a:pt x="11822644" y="6858000"/>
                </a:lnTo>
                <a:lnTo>
                  <a:pt x="11403096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7200451" y="608019"/>
            <a:ext cx="4523592" cy="5211655"/>
          </a:xfrm>
          <a:prstGeom prst="roundRect">
            <a:avLst>
              <a:gd name="adj" fmla="val 7951"/>
            </a:avLst>
          </a:prstGeom>
          <a:solidFill>
            <a:schemeClr val="accent1"/>
          </a:solidFill>
          <a:ln w="57150" cap="sq">
            <a:solidFill>
              <a:schemeClr val="bg1"/>
            </a:solidFill>
            <a:miter/>
          </a:ln>
          <a:effectLst>
            <a:outerShdw blurRad="139700" sx="102000" sy="1020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978" t="4508" r="1510" b="2310"/>
          <a:stretch>
            <a:fillRect/>
          </a:stretch>
        </p:blipFill>
        <p:spPr>
          <a:xfrm>
            <a:off x="7312674" y="729019"/>
            <a:ext cx="4299144" cy="4969652"/>
          </a:xfrm>
          <a:custGeom>
            <a:avLst/>
            <a:gdLst>
              <a:gd name="connsiteX0" fmla="*/ 372929 w 4690335"/>
              <a:gd name="connsiteY0" fmla="*/ 0 h 5421855"/>
              <a:gd name="connsiteX1" fmla="*/ 4317406 w 4690335"/>
              <a:gd name="connsiteY1" fmla="*/ 0 h 5421855"/>
              <a:gd name="connsiteX2" fmla="*/ 4690335 w 4690335"/>
              <a:gd name="connsiteY2" fmla="*/ 372929 h 5421855"/>
              <a:gd name="connsiteX3" fmla="*/ 4690335 w 4690335"/>
              <a:gd name="connsiteY3" fmla="*/ 5048926 h 5421855"/>
              <a:gd name="connsiteX4" fmla="*/ 4317406 w 4690335"/>
              <a:gd name="connsiteY4" fmla="*/ 5421855 h 5421855"/>
              <a:gd name="connsiteX5" fmla="*/ 372929 w 4690335"/>
              <a:gd name="connsiteY5" fmla="*/ 5421855 h 5421855"/>
              <a:gd name="connsiteX6" fmla="*/ 0 w 4690335"/>
              <a:gd name="connsiteY6" fmla="*/ 5048926 h 5421855"/>
              <a:gd name="connsiteX7" fmla="*/ 0 w 4690335"/>
              <a:gd name="connsiteY7" fmla="*/ 372929 h 5421855"/>
              <a:gd name="connsiteX8" fmla="*/ 372929 w 4690335"/>
              <a:gd name="connsiteY8" fmla="*/ 0 h 5421855"/>
            </a:gdLst>
            <a:ahLst/>
            <a:cxnLst/>
            <a:rect l="l" t="t" r="r" b="b"/>
            <a:pathLst>
              <a:path w="4690335" h="5421855">
                <a:moveTo>
                  <a:pt x="372929" y="0"/>
                </a:moveTo>
                <a:lnTo>
                  <a:pt x="4317406" y="0"/>
                </a:lnTo>
                <a:cubicBezTo>
                  <a:pt x="4523369" y="0"/>
                  <a:pt x="4690335" y="166966"/>
                  <a:pt x="4690335" y="372929"/>
                </a:cubicBezTo>
                <a:lnTo>
                  <a:pt x="4690335" y="5048926"/>
                </a:lnTo>
                <a:cubicBezTo>
                  <a:pt x="4690335" y="5254889"/>
                  <a:pt x="4523369" y="5421855"/>
                  <a:pt x="4317406" y="5421855"/>
                </a:cubicBezTo>
                <a:lnTo>
                  <a:pt x="372929" y="5421855"/>
                </a:lnTo>
                <a:cubicBezTo>
                  <a:pt x="166966" y="5421855"/>
                  <a:pt x="0" y="5254889"/>
                  <a:pt x="0" y="5048926"/>
                </a:cubicBezTo>
                <a:lnTo>
                  <a:pt x="0" y="372929"/>
                </a:lnTo>
                <a:cubicBezTo>
                  <a:pt x="0" y="166966"/>
                  <a:pt x="166966" y="0"/>
                  <a:pt x="3729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flipH="1">
            <a:off x="0" y="6239434"/>
            <a:ext cx="12192000" cy="317351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0" y="6350558"/>
            <a:ext cx="12192000" cy="50744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10080981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150379" y="6539392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10501500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10566932" y="6539392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10922019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989245" y="6539392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1342538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416913" y="6539392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flipH="1">
            <a:off x="229496" y="6604279"/>
            <a:ext cx="964961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7" name="组合 16"/>
          <p:cNvGrpSpPr/>
          <p:nvPr/>
        </p:nvGrpSpPr>
        <p:grpSpPr>
          <a:xfrm>
            <a:off x="10486915" y="1016192"/>
            <a:ext cx="1496535" cy="484414"/>
            <a:chOff x="10486915" y="1016192"/>
            <a:chExt cx="1496535" cy="484414"/>
          </a:xfrm>
        </p:grpSpPr>
        <p:sp>
          <p:nvSpPr>
            <p:cNvPr id="18" name="标题 1"/>
            <p:cNvSpPr txBox="1"/>
            <p:nvPr/>
          </p:nvSpPr>
          <p:spPr>
            <a:xfrm>
              <a:off x="10486915" y="1016192"/>
              <a:ext cx="1496535" cy="484414"/>
            </a:xfrm>
            <a:prstGeom prst="roundRect">
              <a:avLst/>
            </a:prstGeom>
            <a:solidFill>
              <a:schemeClr val="accent1"/>
            </a:solidFill>
            <a:ln w="28575" cap="sq">
              <a:solidFill>
                <a:schemeClr val="bg1"/>
              </a:solidFill>
              <a:miter/>
            </a:ln>
            <a:effectLst>
              <a:outerShdw blurRad="139700" sx="102000" sy="102000" algn="ctr" rotWithShape="0">
                <a:srgbClr val="000000">
                  <a:alpha val="8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16200000">
              <a:off x="11273019" y="1020002"/>
              <a:ext cx="45719" cy="476794"/>
            </a:xfrm>
            <a:custGeom>
              <a:avLst/>
              <a:gdLst>
                <a:gd name="connsiteX0" fmla="*/ 16555 w 32718"/>
                <a:gd name="connsiteY0" fmla="*/ 21907 h 470768"/>
                <a:gd name="connsiteX1" fmla="*/ 16555 w 32718"/>
                <a:gd name="connsiteY1" fmla="*/ 449331 h 470768"/>
              </a:gdLst>
              <a:ahLst/>
              <a:cxnLst/>
              <a:rect l="l" t="t" r="r" b="b"/>
              <a:pathLst>
                <a:path w="32718" h="470768">
                  <a:moveTo>
                    <a:pt x="16555" y="21907"/>
                  </a:moveTo>
                  <a:lnTo>
                    <a:pt x="16555" y="449331"/>
                  </a:ln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11500256" y="1218468"/>
              <a:ext cx="146698" cy="194126"/>
            </a:xfrm>
            <a:custGeom>
              <a:avLst/>
              <a:gdLst>
                <a:gd name="connsiteX0" fmla="*/ 16555 w 109676"/>
                <a:gd name="connsiteY0" fmla="*/ 21907 h 145133"/>
                <a:gd name="connsiteX1" fmla="*/ 93444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16555" y="21907"/>
                  </a:moveTo>
                  <a:cubicBezTo>
                    <a:pt x="59020" y="21907"/>
                    <a:pt x="93444" y="67460"/>
                    <a:pt x="93444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1500256" y="1104204"/>
              <a:ext cx="146698" cy="194126"/>
            </a:xfrm>
            <a:custGeom>
              <a:avLst/>
              <a:gdLst>
                <a:gd name="connsiteX0" fmla="*/ 93444 w 109676"/>
                <a:gd name="connsiteY0" fmla="*/ 21907 h 145133"/>
                <a:gd name="connsiteX1" fmla="*/ 16555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93444" y="21907"/>
                  </a:moveTo>
                  <a:cubicBezTo>
                    <a:pt x="50979" y="21907"/>
                    <a:pt x="16555" y="67460"/>
                    <a:pt x="16555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511303" y="3841191"/>
            <a:ext cx="4065178" cy="190145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4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11303" y="3367502"/>
            <a:ext cx="5666050" cy="2189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软件功能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98177" y="2355580"/>
            <a:ext cx="2796714" cy="807854"/>
          </a:xfrm>
          <a:prstGeom prst="roundRect">
            <a:avLst/>
          </a:prstGeom>
          <a:solidFill>
            <a:schemeClr val="bg1"/>
          </a:solidFill>
          <a:ln w="12700" cap="flat">
            <a:solidFill>
              <a:schemeClr val="accent1">
                <a:alpha val="100000"/>
              </a:schemeClr>
            </a:solidFill>
            <a:miter/>
          </a:ln>
          <a:effectLst>
            <a:outerShdw blurRad="127000" sx="102000" sy="102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97698" y="251095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33198" y="2643156"/>
            <a:ext cx="256593" cy="24184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 flipH="1">
            <a:off x="5331220" y="2111640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53094" y="2403643"/>
            <a:ext cx="1710422" cy="660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603878" y="1561431"/>
            <a:ext cx="1077785" cy="15024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01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19157" y="552794"/>
            <a:ext cx="1315842" cy="16339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620991" y="1599049"/>
            <a:ext cx="1102705" cy="2041552"/>
          </a:xfrm>
          <a:custGeom>
            <a:avLst/>
            <a:gdLst>
              <a:gd name="T0" fmla="*/ 159 w 283"/>
              <a:gd name="T1" fmla="*/ 316 h 526"/>
              <a:gd name="T2" fmla="*/ 159 w 283"/>
              <a:gd name="T3" fmla="*/ 314 h 526"/>
              <a:gd name="T4" fmla="*/ 196 w 283"/>
              <a:gd name="T5" fmla="*/ 257 h 526"/>
              <a:gd name="T6" fmla="*/ 273 w 283"/>
              <a:gd name="T7" fmla="*/ 128 h 526"/>
              <a:gd name="T8" fmla="*/ 151 w 283"/>
              <a:gd name="T9" fmla="*/ 5 h 526"/>
              <a:gd name="T10" fmla="*/ 9 w 283"/>
              <a:gd name="T11" fmla="*/ 137 h 526"/>
              <a:gd name="T12" fmla="*/ 86 w 283"/>
              <a:gd name="T13" fmla="*/ 257 h 526"/>
              <a:gd name="T14" fmla="*/ 124 w 283"/>
              <a:gd name="T15" fmla="*/ 316 h 526"/>
              <a:gd name="T16" fmla="*/ 124 w 283"/>
              <a:gd name="T17" fmla="*/ 316 h 526"/>
              <a:gd name="T18" fmla="*/ 84 w 283"/>
              <a:gd name="T19" fmla="*/ 373 h 526"/>
              <a:gd name="T20" fmla="*/ 0 w 283"/>
              <a:gd name="T21" fmla="*/ 445 h 526"/>
              <a:gd name="T22" fmla="*/ 141 w 283"/>
              <a:gd name="T23" fmla="*/ 526 h 526"/>
              <a:gd name="T24" fmla="*/ 283 w 283"/>
              <a:gd name="T25" fmla="*/ 445 h 526"/>
              <a:gd name="T26" fmla="*/ 199 w 283"/>
              <a:gd name="T27" fmla="*/ 373 h 526"/>
              <a:gd name="T28" fmla="*/ 159 w 283"/>
              <a:gd name="T29" fmla="*/ 316 h 526"/>
            </a:gdLst>
            <a:ahLst/>
            <a:cxnLst/>
            <a:rect l="0" t="0" r="r" b="b"/>
            <a:pathLst>
              <a:path w="283" h="526">
                <a:moveTo>
                  <a:pt x="159" y="316"/>
                </a:moveTo>
                <a:cubicBezTo>
                  <a:pt x="159" y="314"/>
                  <a:pt x="159" y="314"/>
                  <a:pt x="159" y="314"/>
                </a:cubicBezTo>
                <a:cubicBezTo>
                  <a:pt x="159" y="289"/>
                  <a:pt x="173" y="267"/>
                  <a:pt x="196" y="257"/>
                </a:cubicBezTo>
                <a:cubicBezTo>
                  <a:pt x="244" y="236"/>
                  <a:pt x="277" y="185"/>
                  <a:pt x="273" y="128"/>
                </a:cubicBezTo>
                <a:cubicBezTo>
                  <a:pt x="269" y="63"/>
                  <a:pt x="216" y="10"/>
                  <a:pt x="151" y="5"/>
                </a:cubicBezTo>
                <a:cubicBezTo>
                  <a:pt x="74" y="0"/>
                  <a:pt x="9" y="61"/>
                  <a:pt x="9" y="137"/>
                </a:cubicBezTo>
                <a:cubicBezTo>
                  <a:pt x="9" y="190"/>
                  <a:pt x="41" y="236"/>
                  <a:pt x="86" y="257"/>
                </a:cubicBezTo>
                <a:cubicBezTo>
                  <a:pt x="109" y="268"/>
                  <a:pt x="124" y="291"/>
                  <a:pt x="124" y="316"/>
                </a:cubicBezTo>
                <a:cubicBezTo>
                  <a:pt x="124" y="316"/>
                  <a:pt x="124" y="316"/>
                  <a:pt x="124" y="316"/>
                </a:cubicBezTo>
                <a:cubicBezTo>
                  <a:pt x="124" y="341"/>
                  <a:pt x="108" y="364"/>
                  <a:pt x="84" y="373"/>
                </a:cubicBezTo>
                <a:cubicBezTo>
                  <a:pt x="49" y="387"/>
                  <a:pt x="19" y="412"/>
                  <a:pt x="0" y="445"/>
                </a:cubicBezTo>
                <a:cubicBezTo>
                  <a:pt x="141" y="526"/>
                  <a:pt x="141" y="526"/>
                  <a:pt x="141" y="526"/>
                </a:cubicBezTo>
                <a:cubicBezTo>
                  <a:pt x="283" y="445"/>
                  <a:pt x="283" y="445"/>
                  <a:pt x="283" y="445"/>
                </a:cubicBezTo>
                <a:cubicBezTo>
                  <a:pt x="264" y="412"/>
                  <a:pt x="234" y="387"/>
                  <a:pt x="199" y="373"/>
                </a:cubicBezTo>
                <a:cubicBezTo>
                  <a:pt x="175" y="364"/>
                  <a:pt x="159" y="341"/>
                  <a:pt x="159" y="316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285050" y="3326175"/>
            <a:ext cx="1886554" cy="1659222"/>
          </a:xfrm>
          <a:custGeom>
            <a:avLst/>
            <a:gdLst>
              <a:gd name="T0" fmla="*/ 293 w 484"/>
              <a:gd name="T1" fmla="*/ 171 h 428"/>
              <a:gd name="T2" fmla="*/ 292 w 484"/>
              <a:gd name="T3" fmla="*/ 172 h 428"/>
              <a:gd name="T4" fmla="*/ 225 w 484"/>
              <a:gd name="T5" fmla="*/ 169 h 428"/>
              <a:gd name="T6" fmla="*/ 74 w 484"/>
              <a:gd name="T7" fmla="*/ 166 h 428"/>
              <a:gd name="T8" fmla="*/ 28 w 484"/>
              <a:gd name="T9" fmla="*/ 333 h 428"/>
              <a:gd name="T10" fmla="*/ 213 w 484"/>
              <a:gd name="T11" fmla="*/ 390 h 428"/>
              <a:gd name="T12" fmla="*/ 279 w 484"/>
              <a:gd name="T13" fmla="*/ 263 h 428"/>
              <a:gd name="T14" fmla="*/ 311 w 484"/>
              <a:gd name="T15" fmla="*/ 202 h 428"/>
              <a:gd name="T16" fmla="*/ 311 w 484"/>
              <a:gd name="T17" fmla="*/ 202 h 428"/>
              <a:gd name="T18" fmla="*/ 381 w 484"/>
              <a:gd name="T19" fmla="*/ 207 h 428"/>
              <a:gd name="T20" fmla="*/ 484 w 484"/>
              <a:gd name="T21" fmla="*/ 244 h 428"/>
              <a:gd name="T22" fmla="*/ 484 w 484"/>
              <a:gd name="T23" fmla="*/ 81 h 428"/>
              <a:gd name="T24" fmla="*/ 343 w 484"/>
              <a:gd name="T25" fmla="*/ 0 h 428"/>
              <a:gd name="T26" fmla="*/ 323 w 484"/>
              <a:gd name="T27" fmla="*/ 108 h 428"/>
              <a:gd name="T28" fmla="*/ 293 w 484"/>
              <a:gd name="T29" fmla="*/ 171 h 428"/>
            </a:gdLst>
            <a:ahLst/>
            <a:cxnLst/>
            <a:rect l="0" t="0" r="r" b="b"/>
            <a:pathLst>
              <a:path w="484" h="428">
                <a:moveTo>
                  <a:pt x="293" y="171"/>
                </a:moveTo>
                <a:cubicBezTo>
                  <a:pt x="292" y="172"/>
                  <a:pt x="292" y="172"/>
                  <a:pt x="292" y="172"/>
                </a:cubicBezTo>
                <a:cubicBezTo>
                  <a:pt x="271" y="184"/>
                  <a:pt x="244" y="183"/>
                  <a:pt x="225" y="169"/>
                </a:cubicBezTo>
                <a:cubicBezTo>
                  <a:pt x="181" y="137"/>
                  <a:pt x="121" y="134"/>
                  <a:pt x="74" y="166"/>
                </a:cubicBezTo>
                <a:cubicBezTo>
                  <a:pt x="19" y="202"/>
                  <a:pt x="0" y="275"/>
                  <a:pt x="28" y="333"/>
                </a:cubicBezTo>
                <a:cubicBezTo>
                  <a:pt x="62" y="403"/>
                  <a:pt x="147" y="428"/>
                  <a:pt x="213" y="390"/>
                </a:cubicBezTo>
                <a:cubicBezTo>
                  <a:pt x="260" y="364"/>
                  <a:pt x="284" y="313"/>
                  <a:pt x="279" y="263"/>
                </a:cubicBezTo>
                <a:cubicBezTo>
                  <a:pt x="276" y="238"/>
                  <a:pt x="289" y="214"/>
                  <a:pt x="311" y="202"/>
                </a:cubicBezTo>
                <a:cubicBezTo>
                  <a:pt x="311" y="202"/>
                  <a:pt x="311" y="202"/>
                  <a:pt x="311" y="202"/>
                </a:cubicBezTo>
                <a:cubicBezTo>
                  <a:pt x="333" y="189"/>
                  <a:pt x="361" y="191"/>
                  <a:pt x="381" y="207"/>
                </a:cubicBezTo>
                <a:cubicBezTo>
                  <a:pt x="410" y="231"/>
                  <a:pt x="447" y="244"/>
                  <a:pt x="484" y="244"/>
                </a:cubicBezTo>
                <a:cubicBezTo>
                  <a:pt x="484" y="81"/>
                  <a:pt x="484" y="81"/>
                  <a:pt x="484" y="81"/>
                </a:cubicBezTo>
                <a:cubicBezTo>
                  <a:pt x="343" y="0"/>
                  <a:pt x="343" y="0"/>
                  <a:pt x="343" y="0"/>
                </a:cubicBezTo>
                <a:cubicBezTo>
                  <a:pt x="324" y="32"/>
                  <a:pt x="317" y="70"/>
                  <a:pt x="323" y="108"/>
                </a:cubicBezTo>
                <a:cubicBezTo>
                  <a:pt x="328" y="133"/>
                  <a:pt x="315" y="158"/>
                  <a:pt x="293" y="17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71604" y="3326175"/>
            <a:ext cx="1908698" cy="1640032"/>
          </a:xfrm>
          <a:custGeom>
            <a:avLst/>
            <a:gdLst>
              <a:gd name="T0" fmla="*/ 174 w 490"/>
              <a:gd name="T1" fmla="*/ 202 h 423"/>
              <a:gd name="T2" fmla="*/ 175 w 490"/>
              <a:gd name="T3" fmla="*/ 203 h 423"/>
              <a:gd name="T4" fmla="*/ 206 w 490"/>
              <a:gd name="T5" fmla="*/ 262 h 423"/>
              <a:gd name="T6" fmla="*/ 279 w 490"/>
              <a:gd name="T7" fmla="*/ 394 h 423"/>
              <a:gd name="T8" fmla="*/ 447 w 490"/>
              <a:gd name="T9" fmla="*/ 350 h 423"/>
              <a:gd name="T10" fmla="*/ 404 w 490"/>
              <a:gd name="T11" fmla="*/ 161 h 423"/>
              <a:gd name="T12" fmla="*/ 261 w 490"/>
              <a:gd name="T13" fmla="*/ 168 h 423"/>
              <a:gd name="T14" fmla="*/ 192 w 490"/>
              <a:gd name="T15" fmla="*/ 171 h 423"/>
              <a:gd name="T16" fmla="*/ 192 w 490"/>
              <a:gd name="T17" fmla="*/ 171 h 423"/>
              <a:gd name="T18" fmla="*/ 161 w 490"/>
              <a:gd name="T19" fmla="*/ 108 h 423"/>
              <a:gd name="T20" fmla="*/ 142 w 490"/>
              <a:gd name="T21" fmla="*/ 0 h 423"/>
              <a:gd name="T22" fmla="*/ 0 w 490"/>
              <a:gd name="T23" fmla="*/ 81 h 423"/>
              <a:gd name="T24" fmla="*/ 0 w 490"/>
              <a:gd name="T25" fmla="*/ 244 h 423"/>
              <a:gd name="T26" fmla="*/ 104 w 490"/>
              <a:gd name="T27" fmla="*/ 207 h 423"/>
              <a:gd name="T28" fmla="*/ 174 w 490"/>
              <a:gd name="T29" fmla="*/ 202 h 423"/>
            </a:gdLst>
            <a:ahLst/>
            <a:cxnLst/>
            <a:rect l="0" t="0" r="r" b="b"/>
            <a:pathLst>
              <a:path w="490" h="423">
                <a:moveTo>
                  <a:pt x="174" y="202"/>
                </a:moveTo>
                <a:cubicBezTo>
                  <a:pt x="175" y="203"/>
                  <a:pt x="175" y="203"/>
                  <a:pt x="175" y="203"/>
                </a:cubicBezTo>
                <a:cubicBezTo>
                  <a:pt x="197" y="215"/>
                  <a:pt x="208" y="238"/>
                  <a:pt x="206" y="262"/>
                </a:cubicBezTo>
                <a:cubicBezTo>
                  <a:pt x="201" y="315"/>
                  <a:pt x="228" y="369"/>
                  <a:pt x="279" y="394"/>
                </a:cubicBezTo>
                <a:cubicBezTo>
                  <a:pt x="338" y="423"/>
                  <a:pt x="410" y="404"/>
                  <a:pt x="447" y="350"/>
                </a:cubicBezTo>
                <a:cubicBezTo>
                  <a:pt x="490" y="286"/>
                  <a:pt x="470" y="199"/>
                  <a:pt x="404" y="161"/>
                </a:cubicBezTo>
                <a:cubicBezTo>
                  <a:pt x="357" y="135"/>
                  <a:pt x="302" y="139"/>
                  <a:pt x="261" y="168"/>
                </a:cubicBezTo>
                <a:cubicBezTo>
                  <a:pt x="240" y="183"/>
                  <a:pt x="213" y="184"/>
                  <a:pt x="192" y="171"/>
                </a:cubicBezTo>
                <a:cubicBezTo>
                  <a:pt x="192" y="171"/>
                  <a:pt x="192" y="171"/>
                  <a:pt x="192" y="171"/>
                </a:cubicBezTo>
                <a:cubicBezTo>
                  <a:pt x="169" y="158"/>
                  <a:pt x="157" y="133"/>
                  <a:pt x="161" y="108"/>
                </a:cubicBezTo>
                <a:cubicBezTo>
                  <a:pt x="168" y="70"/>
                  <a:pt x="160" y="32"/>
                  <a:pt x="142" y="0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244"/>
                  <a:pt x="0" y="244"/>
                  <a:pt x="0" y="244"/>
                </a:cubicBezTo>
                <a:cubicBezTo>
                  <a:pt x="38" y="244"/>
                  <a:pt x="75" y="231"/>
                  <a:pt x="104" y="207"/>
                </a:cubicBezTo>
                <a:cubicBezTo>
                  <a:pt x="124" y="191"/>
                  <a:pt x="152" y="189"/>
                  <a:pt x="174" y="202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65281" y="3128367"/>
            <a:ext cx="1033324" cy="1022991"/>
          </a:xfrm>
          <a:prstGeom prst="ellipse">
            <a:avLst/>
          </a:prstGeom>
          <a:solidFill>
            <a:schemeClr val="bg1"/>
          </a:solidFill>
          <a:ln cap="sq">
            <a:solidFill>
              <a:schemeClr val="bg1"/>
            </a:solidFill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70022" y="4078409"/>
            <a:ext cx="1169202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909634" y="4070863"/>
            <a:ext cx="1169202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45941" y="2111090"/>
            <a:ext cx="3407147" cy="15841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支持A- D四个选项，选项随机排序，自动评分，键盘快捷键支持，确保答题便捷高效。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845941" y="1699306"/>
            <a:ext cx="3407147" cy="415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选择题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07932" y="1817445"/>
            <a:ext cx="110270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58159" y="4335863"/>
            <a:ext cx="3407147" cy="15841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对/错选项，即时反馈，解析显示，支持回车键提交，帮助学生快速判断正误。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58159" y="3924079"/>
            <a:ext cx="3407147" cy="415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判断题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13995" y="4335863"/>
            <a:ext cx="3407147" cy="15841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文本输入，答案匹配，提供解释说明，支持回车键提交，满足填空题答题需求。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13995" y="3924079"/>
            <a:ext cx="3407147" cy="415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80AC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填空题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多种题型支持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80440" y="2034540"/>
            <a:ext cx="3037840" cy="35941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577080" y="2034540"/>
            <a:ext cx="3037840" cy="35941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73720" y="2034540"/>
            <a:ext cx="3037840" cy="35941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864360" y="1556082"/>
            <a:ext cx="12700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461000" y="1556082"/>
            <a:ext cx="12700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57640" y="1556082"/>
            <a:ext cx="1270000" cy="8153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80440" y="5448300"/>
            <a:ext cx="3037840" cy="1803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577080" y="5448300"/>
            <a:ext cx="3037840" cy="180340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73720" y="5448300"/>
            <a:ext cx="3037840" cy="1803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16510" y="2467353"/>
            <a:ext cx="27657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实时计时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22680" y="3163954"/>
            <a:ext cx="2778760" cy="21804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倒计时显示，超时自动提交，时间提醒，每题用时记录，确保考试按时完成。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732200" y="2467353"/>
            <a:ext cx="27276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实时评分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739640" y="3163954"/>
            <a:ext cx="2712720" cy="21827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答题后立即显示得分，实时统计总分，方便学生了解答题情况。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322490" y="2467353"/>
            <a:ext cx="27403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时间分布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337550" y="3163954"/>
            <a:ext cx="2710180" cy="218274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测验结束后以柱状图形式展示每题用时，帮助分析答题时间分布。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实时功能</a:t>
            </a:r>
            <a:endParaRPr kumimoji="1" lang="zh-CN" altLang="en-US"/>
          </a:p>
        </p:txBody>
      </p:sp>
      <p:cxnSp>
        <p:nvCxnSpPr>
          <p:cNvPr id="21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97000" y="1363078"/>
            <a:ext cx="3189801" cy="2000077"/>
          </a:xfrm>
          <a:custGeom>
            <a:avLst/>
            <a:gdLst>
              <a:gd name="connsiteX0" fmla="*/ 0 w 2199606"/>
              <a:gd name="connsiteY0" fmla="*/ 559960 h 1387582"/>
              <a:gd name="connsiteX1" fmla="*/ 2199607 w 2199606"/>
              <a:gd name="connsiteY1" fmla="*/ 1387583 h 1387582"/>
              <a:gd name="connsiteX2" fmla="*/ 913013 w 2199606"/>
              <a:gd name="connsiteY2" fmla="*/ 108379 h 1387582"/>
              <a:gd name="connsiteX3" fmla="*/ 113305 w 2199606"/>
              <a:gd name="connsiteY3" fmla="*/ 0 h 1387582"/>
              <a:gd name="connsiteX4" fmla="*/ 0 w 2199606"/>
              <a:gd name="connsiteY4" fmla="*/ 559960 h 1387582"/>
            </a:gdLst>
            <a:ahLst/>
            <a:cxnLst/>
            <a:rect l="l" t="t" r="r" b="b"/>
            <a:pathLst>
              <a:path w="2199606" h="1387582">
                <a:moveTo>
                  <a:pt x="0" y="559960"/>
                </a:moveTo>
                <a:lnTo>
                  <a:pt x="2199607" y="1387583"/>
                </a:lnTo>
                <a:lnTo>
                  <a:pt x="913013" y="108379"/>
                </a:lnTo>
                <a:lnTo>
                  <a:pt x="113305" y="0"/>
                </a:lnTo>
                <a:lnTo>
                  <a:pt x="0" y="5599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65012" y="1815166"/>
            <a:ext cx="3516043" cy="1732612"/>
          </a:xfrm>
          <a:custGeom>
            <a:avLst/>
            <a:gdLst>
              <a:gd name="connsiteX0" fmla="*/ 2276786 w 2424575"/>
              <a:gd name="connsiteY0" fmla="*/ 1078866 h 1202024"/>
              <a:gd name="connsiteX1" fmla="*/ 0 w 2424575"/>
              <a:gd name="connsiteY1" fmla="*/ 1202025 h 1202024"/>
              <a:gd name="connsiteX2" fmla="*/ 0 w 2424575"/>
              <a:gd name="connsiteY2" fmla="*/ 0 h 1202024"/>
              <a:gd name="connsiteX3" fmla="*/ 2424575 w 2424575"/>
              <a:gd name="connsiteY3" fmla="*/ 0 h 1202024"/>
            </a:gdLst>
            <a:ahLst/>
            <a:cxnLst/>
            <a:rect l="l" t="t" r="r" b="b"/>
            <a:pathLst>
              <a:path w="2424575" h="1202024">
                <a:moveTo>
                  <a:pt x="2276786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4575" y="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82112" y="1642986"/>
            <a:ext cx="551018" cy="453013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365012" y="1815166"/>
            <a:ext cx="3516043" cy="1732612"/>
          </a:xfrm>
          <a:custGeom>
            <a:avLst/>
            <a:gdLst>
              <a:gd name="connsiteX0" fmla="*/ 2276786 w 2424575"/>
              <a:gd name="connsiteY0" fmla="*/ 1078866 h 1202024"/>
              <a:gd name="connsiteX1" fmla="*/ 0 w 2424575"/>
              <a:gd name="connsiteY1" fmla="*/ 1202025 h 1202024"/>
              <a:gd name="connsiteX2" fmla="*/ 0 w 2424575"/>
              <a:gd name="connsiteY2" fmla="*/ 0 h 1202024"/>
              <a:gd name="connsiteX3" fmla="*/ 2424575 w 2424575"/>
              <a:gd name="connsiteY3" fmla="*/ 0 h 1202024"/>
            </a:gdLst>
            <a:ahLst/>
            <a:cxnLst/>
            <a:rect l="l" t="t" r="r" b="b"/>
            <a:pathLst>
              <a:path w="2424575" h="1202024">
                <a:moveTo>
                  <a:pt x="2276786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4575" y="0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262615" y="1828184"/>
            <a:ext cx="3516043" cy="1732612"/>
          </a:xfrm>
          <a:custGeom>
            <a:avLst/>
            <a:gdLst>
              <a:gd name="connsiteX0" fmla="*/ 147790 w 2424575"/>
              <a:gd name="connsiteY0" fmla="*/ 123158 h 1202024"/>
              <a:gd name="connsiteX1" fmla="*/ 2424575 w 2424575"/>
              <a:gd name="connsiteY1" fmla="*/ 0 h 1202024"/>
              <a:gd name="connsiteX2" fmla="*/ 2424575 w 2424575"/>
              <a:gd name="connsiteY2" fmla="*/ 1202025 h 1202024"/>
              <a:gd name="connsiteX3" fmla="*/ 0 w 2424575"/>
              <a:gd name="connsiteY3" fmla="*/ 1202025 h 1202024"/>
            </a:gdLst>
            <a:ahLst/>
            <a:cxnLst/>
            <a:rect l="l" t="t" r="r" b="b"/>
            <a:pathLst>
              <a:path w="2424575" h="1202024">
                <a:moveTo>
                  <a:pt x="147790" y="123158"/>
                </a:moveTo>
                <a:lnTo>
                  <a:pt x="2424575" y="0"/>
                </a:lnTo>
                <a:lnTo>
                  <a:pt x="2424575" y="1202025"/>
                </a:lnTo>
                <a:lnTo>
                  <a:pt x="0" y="1202025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683489" y="2060660"/>
            <a:ext cx="2800746" cy="5708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学生信息管理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683490" y="2632880"/>
            <a:ext cx="2800746" cy="69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2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加载学生名单，验证学号格式（10位数字）和姓名，确保身份验证准确。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99435" y="1363078"/>
            <a:ext cx="3189799" cy="1998894"/>
          </a:xfrm>
          <a:custGeom>
            <a:avLst/>
            <a:gdLst>
              <a:gd name="connsiteX0" fmla="*/ 0 w 2199606"/>
              <a:gd name="connsiteY0" fmla="*/ 559960 h 1386761"/>
              <a:gd name="connsiteX1" fmla="*/ 2199607 w 2199606"/>
              <a:gd name="connsiteY1" fmla="*/ 1386762 h 1386761"/>
              <a:gd name="connsiteX2" fmla="*/ 913013 w 2199606"/>
              <a:gd name="connsiteY2" fmla="*/ 108379 h 1386761"/>
              <a:gd name="connsiteX3" fmla="*/ 113306 w 2199606"/>
              <a:gd name="connsiteY3" fmla="*/ 0 h 1386761"/>
              <a:gd name="connsiteX4" fmla="*/ 0 w 2199606"/>
              <a:gd name="connsiteY4" fmla="*/ 559960 h 1386761"/>
            </a:gdLst>
            <a:ahLst/>
            <a:cxnLst/>
            <a:rect l="l" t="t" r="r" b="b"/>
            <a:pathLst>
              <a:path w="2199606" h="1386761">
                <a:moveTo>
                  <a:pt x="0" y="559960"/>
                </a:moveTo>
                <a:lnTo>
                  <a:pt x="2199607" y="1386762"/>
                </a:lnTo>
                <a:lnTo>
                  <a:pt x="913013" y="108379"/>
                </a:lnTo>
                <a:lnTo>
                  <a:pt x="113306" y="0"/>
                </a:lnTo>
                <a:lnTo>
                  <a:pt x="0" y="5599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267449" y="181516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solidFill>
            <a:schemeClr val="bg1"/>
          </a:solidFill>
          <a:ln w="8209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3518" y="1646179"/>
            <a:ext cx="477100" cy="474219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267449" y="180246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165051" y="1815484"/>
            <a:ext cx="3514851" cy="1732612"/>
          </a:xfrm>
          <a:custGeom>
            <a:avLst/>
            <a:gdLst>
              <a:gd name="connsiteX0" fmla="*/ 147790 w 2423754"/>
              <a:gd name="connsiteY0" fmla="*/ 123158 h 1202024"/>
              <a:gd name="connsiteX1" fmla="*/ 2423754 w 2423754"/>
              <a:gd name="connsiteY1" fmla="*/ 0 h 1202024"/>
              <a:gd name="connsiteX2" fmla="*/ 2423754 w 2423754"/>
              <a:gd name="connsiteY2" fmla="*/ 1202025 h 1202024"/>
              <a:gd name="connsiteX3" fmla="*/ 0 w 2423754"/>
              <a:gd name="connsiteY3" fmla="*/ 1202025 h 1202024"/>
            </a:gdLst>
            <a:ahLst/>
            <a:cxnLst/>
            <a:rect l="l" t="t" r="r" b="b"/>
            <a:pathLst>
              <a:path w="2423754" h="1202024">
                <a:moveTo>
                  <a:pt x="147790" y="123158"/>
                </a:moveTo>
                <a:lnTo>
                  <a:pt x="2423754" y="0"/>
                </a:lnTo>
                <a:lnTo>
                  <a:pt x="2423754" y="1202025"/>
                </a:lnTo>
                <a:lnTo>
                  <a:pt x="0" y="1202025"/>
                </a:lnTo>
                <a:close/>
              </a:path>
            </a:pathLst>
          </a:custGeom>
          <a:noFill/>
          <a:ln w="8209" cap="flat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580881" y="2060660"/>
            <a:ext cx="2800744" cy="5708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题库管理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580881" y="2632880"/>
            <a:ext cx="2800744" cy="69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2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处理题库数据，随机打乱题目，管理题目分值，保证题库数据准确无误。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960663" y="3754854"/>
            <a:ext cx="3189799" cy="2000077"/>
          </a:xfrm>
          <a:custGeom>
            <a:avLst/>
            <a:gdLst>
              <a:gd name="connsiteX0" fmla="*/ 0 w 2199606"/>
              <a:gd name="connsiteY0" fmla="*/ 560781 h 1387582"/>
              <a:gd name="connsiteX1" fmla="*/ 2199607 w 2199606"/>
              <a:gd name="connsiteY1" fmla="*/ 1387583 h 1387582"/>
              <a:gd name="connsiteX2" fmla="*/ 913013 w 2199606"/>
              <a:gd name="connsiteY2" fmla="*/ 108379 h 1387582"/>
              <a:gd name="connsiteX3" fmla="*/ 113306 w 2199606"/>
              <a:gd name="connsiteY3" fmla="*/ 0 h 1387582"/>
              <a:gd name="connsiteX4" fmla="*/ 0 w 2199606"/>
              <a:gd name="connsiteY4" fmla="*/ 560781 h 1387582"/>
            </a:gdLst>
            <a:ahLst/>
            <a:cxnLst/>
            <a:rect l="l" t="t" r="r" b="b"/>
            <a:pathLst>
              <a:path w="2199606" h="1387582">
                <a:moveTo>
                  <a:pt x="0" y="560781"/>
                </a:moveTo>
                <a:lnTo>
                  <a:pt x="2199607" y="1387583"/>
                </a:lnTo>
                <a:lnTo>
                  <a:pt x="913013" y="108379"/>
                </a:lnTo>
                <a:lnTo>
                  <a:pt x="113306" y="0"/>
                </a:lnTo>
                <a:lnTo>
                  <a:pt x="0" y="560781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928676" y="420812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928676" y="4208126"/>
            <a:ext cx="3514851" cy="1732612"/>
          </a:xfrm>
          <a:custGeom>
            <a:avLst/>
            <a:gdLst>
              <a:gd name="connsiteX0" fmla="*/ 2275965 w 2423754"/>
              <a:gd name="connsiteY0" fmla="*/ 1078866 h 1202024"/>
              <a:gd name="connsiteX1" fmla="*/ 0 w 2423754"/>
              <a:gd name="connsiteY1" fmla="*/ 1202025 h 1202024"/>
              <a:gd name="connsiteX2" fmla="*/ 0 w 2423754"/>
              <a:gd name="connsiteY2" fmla="*/ 0 h 1202024"/>
              <a:gd name="connsiteX3" fmla="*/ 2423754 w 2423754"/>
              <a:gd name="connsiteY3" fmla="*/ 0 h 1202024"/>
            </a:gdLst>
            <a:ahLst/>
            <a:cxnLst/>
            <a:rect l="l" t="t" r="r" b="b"/>
            <a:pathLst>
              <a:path w="2423754" h="1202024">
                <a:moveTo>
                  <a:pt x="2275965" y="1078866"/>
                </a:moveTo>
                <a:lnTo>
                  <a:pt x="0" y="1202025"/>
                </a:lnTo>
                <a:lnTo>
                  <a:pt x="0" y="0"/>
                </a:lnTo>
                <a:lnTo>
                  <a:pt x="2423754" y="0"/>
                </a:lnTo>
                <a:close/>
              </a:path>
            </a:pathLst>
          </a:custGeom>
          <a:noFill/>
          <a:ln w="820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826278" y="4219960"/>
            <a:ext cx="3514851" cy="1732612"/>
          </a:xfrm>
          <a:custGeom>
            <a:avLst/>
            <a:gdLst>
              <a:gd name="connsiteX0" fmla="*/ 147790 w 2423754"/>
              <a:gd name="connsiteY0" fmla="*/ 123158 h 1202024"/>
              <a:gd name="connsiteX1" fmla="*/ 2423754 w 2423754"/>
              <a:gd name="connsiteY1" fmla="*/ 0 h 1202024"/>
              <a:gd name="connsiteX2" fmla="*/ 2423754 w 2423754"/>
              <a:gd name="connsiteY2" fmla="*/ 1202025 h 1202024"/>
              <a:gd name="connsiteX3" fmla="*/ 0 w 2423754"/>
              <a:gd name="connsiteY3" fmla="*/ 1202025 h 1202024"/>
            </a:gdLst>
            <a:ahLst/>
            <a:cxnLst/>
            <a:rect l="l" t="t" r="r" b="b"/>
            <a:pathLst>
              <a:path w="2423754" h="1202024">
                <a:moveTo>
                  <a:pt x="147790" y="123158"/>
                </a:moveTo>
                <a:lnTo>
                  <a:pt x="2423754" y="0"/>
                </a:lnTo>
                <a:lnTo>
                  <a:pt x="2423754" y="1202025"/>
                </a:lnTo>
                <a:lnTo>
                  <a:pt x="0" y="1202025"/>
                </a:lnTo>
                <a:close/>
              </a:path>
            </a:pathLst>
          </a:custGeom>
          <a:noFill/>
          <a:ln w="8209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242107" y="4433278"/>
            <a:ext cx="2800744" cy="5708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记录管理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242108" y="5034087"/>
            <a:ext cx="2800744" cy="69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管理最高分记录，记录学生答题情况，方便教师查看学生表现。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220471" y="3972208"/>
            <a:ext cx="511542" cy="531922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数据管理</a:t>
            </a:r>
            <a:endParaRPr kumimoji="1" lang="zh-CN" altLang="en-US"/>
          </a:p>
        </p:txBody>
      </p:sp>
      <p:cxnSp>
        <p:nvCxnSpPr>
          <p:cNvPr id="27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1996" cy="6858000"/>
          </a:xfrm>
          <a:custGeom>
            <a:avLst/>
            <a:gdLst>
              <a:gd name="connsiteX0" fmla="*/ 11973251 w 12392799"/>
              <a:gd name="connsiteY0" fmla="*/ 2 h 6858000"/>
              <a:gd name="connsiteX1" fmla="*/ 12392799 w 12392799"/>
              <a:gd name="connsiteY1" fmla="*/ 2 h 6858000"/>
              <a:gd name="connsiteX2" fmla="*/ 12392799 w 12392799"/>
              <a:gd name="connsiteY2" fmla="*/ 6858000 h 6858000"/>
              <a:gd name="connsiteX3" fmla="*/ 11973251 w 12392799"/>
              <a:gd name="connsiteY3" fmla="*/ 6858000 h 6858000"/>
              <a:gd name="connsiteX4" fmla="*/ 0 w 12392799"/>
              <a:gd name="connsiteY4" fmla="*/ 2 h 6858000"/>
              <a:gd name="connsiteX5" fmla="*/ 419548 w 12392799"/>
              <a:gd name="connsiteY5" fmla="*/ 2 h 6858000"/>
              <a:gd name="connsiteX6" fmla="*/ 419548 w 12392799"/>
              <a:gd name="connsiteY6" fmla="*/ 6858000 h 6858000"/>
              <a:gd name="connsiteX7" fmla="*/ 0 w 12392799"/>
              <a:gd name="connsiteY7" fmla="*/ 6858000 h 6858000"/>
              <a:gd name="connsiteX8" fmla="*/ 570155 w 12392799"/>
              <a:gd name="connsiteY8" fmla="*/ 2 h 6858000"/>
              <a:gd name="connsiteX9" fmla="*/ 989702 w 12392799"/>
              <a:gd name="connsiteY9" fmla="*/ 2 h 6858000"/>
              <a:gd name="connsiteX10" fmla="*/ 989702 w 12392799"/>
              <a:gd name="connsiteY10" fmla="*/ 6858000 h 6858000"/>
              <a:gd name="connsiteX11" fmla="*/ 570155 w 12392799"/>
              <a:gd name="connsiteY11" fmla="*/ 6858000 h 6858000"/>
              <a:gd name="connsiteX12" fmla="*/ 1140309 w 12392799"/>
              <a:gd name="connsiteY12" fmla="*/ 2 h 6858000"/>
              <a:gd name="connsiteX13" fmla="*/ 1559857 w 12392799"/>
              <a:gd name="connsiteY13" fmla="*/ 2 h 6858000"/>
              <a:gd name="connsiteX14" fmla="*/ 1559857 w 12392799"/>
              <a:gd name="connsiteY14" fmla="*/ 6858000 h 6858000"/>
              <a:gd name="connsiteX15" fmla="*/ 1140309 w 12392799"/>
              <a:gd name="connsiteY15" fmla="*/ 6858000 h 6858000"/>
              <a:gd name="connsiteX16" fmla="*/ 1710464 w 12392799"/>
              <a:gd name="connsiteY16" fmla="*/ 2 h 6858000"/>
              <a:gd name="connsiteX17" fmla="*/ 2130013 w 12392799"/>
              <a:gd name="connsiteY17" fmla="*/ 2 h 6858000"/>
              <a:gd name="connsiteX18" fmla="*/ 2130013 w 12392799"/>
              <a:gd name="connsiteY18" fmla="*/ 6858000 h 6858000"/>
              <a:gd name="connsiteX19" fmla="*/ 1710464 w 12392799"/>
              <a:gd name="connsiteY19" fmla="*/ 6858000 h 6858000"/>
              <a:gd name="connsiteX20" fmla="*/ 2280620 w 12392799"/>
              <a:gd name="connsiteY20" fmla="*/ 2 h 6858000"/>
              <a:gd name="connsiteX21" fmla="*/ 2700167 w 12392799"/>
              <a:gd name="connsiteY21" fmla="*/ 2 h 6858000"/>
              <a:gd name="connsiteX22" fmla="*/ 2700167 w 12392799"/>
              <a:gd name="connsiteY22" fmla="*/ 6858000 h 6858000"/>
              <a:gd name="connsiteX23" fmla="*/ 2280620 w 12392799"/>
              <a:gd name="connsiteY23" fmla="*/ 6858000 h 6858000"/>
              <a:gd name="connsiteX24" fmla="*/ 2850774 w 12392799"/>
              <a:gd name="connsiteY24" fmla="*/ 2 h 6858000"/>
              <a:gd name="connsiteX25" fmla="*/ 3270322 w 12392799"/>
              <a:gd name="connsiteY25" fmla="*/ 2 h 6858000"/>
              <a:gd name="connsiteX26" fmla="*/ 3270322 w 12392799"/>
              <a:gd name="connsiteY26" fmla="*/ 6858000 h 6858000"/>
              <a:gd name="connsiteX27" fmla="*/ 2850774 w 12392799"/>
              <a:gd name="connsiteY27" fmla="*/ 6858000 h 6858000"/>
              <a:gd name="connsiteX28" fmla="*/ 3420929 w 12392799"/>
              <a:gd name="connsiteY28" fmla="*/ 2 h 6858000"/>
              <a:gd name="connsiteX29" fmla="*/ 3840476 w 12392799"/>
              <a:gd name="connsiteY29" fmla="*/ 2 h 6858000"/>
              <a:gd name="connsiteX30" fmla="*/ 3840476 w 12392799"/>
              <a:gd name="connsiteY30" fmla="*/ 6858000 h 6858000"/>
              <a:gd name="connsiteX31" fmla="*/ 3420929 w 12392799"/>
              <a:gd name="connsiteY31" fmla="*/ 6858000 h 6858000"/>
              <a:gd name="connsiteX32" fmla="*/ 3991083 w 12392799"/>
              <a:gd name="connsiteY32" fmla="*/ 1 h 6858000"/>
              <a:gd name="connsiteX33" fmla="*/ 4410631 w 12392799"/>
              <a:gd name="connsiteY33" fmla="*/ 1 h 6858000"/>
              <a:gd name="connsiteX34" fmla="*/ 4410631 w 12392799"/>
              <a:gd name="connsiteY34" fmla="*/ 6858000 h 6858000"/>
              <a:gd name="connsiteX35" fmla="*/ 3991083 w 12392799"/>
              <a:gd name="connsiteY35" fmla="*/ 6858000 h 6858000"/>
              <a:gd name="connsiteX36" fmla="*/ 4561237 w 12392799"/>
              <a:gd name="connsiteY36" fmla="*/ 1 h 6858000"/>
              <a:gd name="connsiteX37" fmla="*/ 4980784 w 12392799"/>
              <a:gd name="connsiteY37" fmla="*/ 1 h 6858000"/>
              <a:gd name="connsiteX38" fmla="*/ 4980784 w 12392799"/>
              <a:gd name="connsiteY38" fmla="*/ 6858000 h 6858000"/>
              <a:gd name="connsiteX39" fmla="*/ 4561237 w 12392799"/>
              <a:gd name="connsiteY39" fmla="*/ 6858000 h 6858000"/>
              <a:gd name="connsiteX40" fmla="*/ 5131392 w 12392799"/>
              <a:gd name="connsiteY40" fmla="*/ 1 h 6858000"/>
              <a:gd name="connsiteX41" fmla="*/ 5550940 w 12392799"/>
              <a:gd name="connsiteY41" fmla="*/ 1 h 6858000"/>
              <a:gd name="connsiteX42" fmla="*/ 5550940 w 12392799"/>
              <a:gd name="connsiteY42" fmla="*/ 6858000 h 6858000"/>
              <a:gd name="connsiteX43" fmla="*/ 5131392 w 12392799"/>
              <a:gd name="connsiteY43" fmla="*/ 6858000 h 6858000"/>
              <a:gd name="connsiteX44" fmla="*/ 5701546 w 12392799"/>
              <a:gd name="connsiteY44" fmla="*/ 1 h 6858000"/>
              <a:gd name="connsiteX45" fmla="*/ 6121094 w 12392799"/>
              <a:gd name="connsiteY45" fmla="*/ 1 h 6858000"/>
              <a:gd name="connsiteX46" fmla="*/ 6121094 w 12392799"/>
              <a:gd name="connsiteY46" fmla="*/ 6858000 h 6858000"/>
              <a:gd name="connsiteX47" fmla="*/ 5701546 w 12392799"/>
              <a:gd name="connsiteY47" fmla="*/ 6858000 h 6858000"/>
              <a:gd name="connsiteX48" fmla="*/ 6271701 w 12392799"/>
              <a:gd name="connsiteY48" fmla="*/ 1 h 6858000"/>
              <a:gd name="connsiteX49" fmla="*/ 6691249 w 12392799"/>
              <a:gd name="connsiteY49" fmla="*/ 1 h 6858000"/>
              <a:gd name="connsiteX50" fmla="*/ 6691249 w 12392799"/>
              <a:gd name="connsiteY50" fmla="*/ 6858000 h 6858000"/>
              <a:gd name="connsiteX51" fmla="*/ 6271701 w 12392799"/>
              <a:gd name="connsiteY51" fmla="*/ 6858000 h 6858000"/>
              <a:gd name="connsiteX52" fmla="*/ 6841856 w 12392799"/>
              <a:gd name="connsiteY52" fmla="*/ 1 h 6858000"/>
              <a:gd name="connsiteX53" fmla="*/ 7261404 w 12392799"/>
              <a:gd name="connsiteY53" fmla="*/ 1 h 6858000"/>
              <a:gd name="connsiteX54" fmla="*/ 7261404 w 12392799"/>
              <a:gd name="connsiteY54" fmla="*/ 6858000 h 6858000"/>
              <a:gd name="connsiteX55" fmla="*/ 6841856 w 12392799"/>
              <a:gd name="connsiteY55" fmla="*/ 6858000 h 6858000"/>
              <a:gd name="connsiteX56" fmla="*/ 7412011 w 12392799"/>
              <a:gd name="connsiteY56" fmla="*/ 1 h 6858000"/>
              <a:gd name="connsiteX57" fmla="*/ 7831559 w 12392799"/>
              <a:gd name="connsiteY57" fmla="*/ 1 h 6858000"/>
              <a:gd name="connsiteX58" fmla="*/ 7831559 w 12392799"/>
              <a:gd name="connsiteY58" fmla="*/ 6858000 h 6858000"/>
              <a:gd name="connsiteX59" fmla="*/ 7412011 w 12392799"/>
              <a:gd name="connsiteY59" fmla="*/ 6858000 h 6858000"/>
              <a:gd name="connsiteX60" fmla="*/ 7982166 w 12392799"/>
              <a:gd name="connsiteY60" fmla="*/ 1 h 6858000"/>
              <a:gd name="connsiteX61" fmla="*/ 8401714 w 12392799"/>
              <a:gd name="connsiteY61" fmla="*/ 1 h 6858000"/>
              <a:gd name="connsiteX62" fmla="*/ 8401714 w 12392799"/>
              <a:gd name="connsiteY62" fmla="*/ 6858000 h 6858000"/>
              <a:gd name="connsiteX63" fmla="*/ 7982166 w 12392799"/>
              <a:gd name="connsiteY63" fmla="*/ 6858000 h 6858000"/>
              <a:gd name="connsiteX64" fmla="*/ 8552321 w 12392799"/>
              <a:gd name="connsiteY64" fmla="*/ 1 h 6858000"/>
              <a:gd name="connsiteX65" fmla="*/ 8971869 w 12392799"/>
              <a:gd name="connsiteY65" fmla="*/ 1 h 6858000"/>
              <a:gd name="connsiteX66" fmla="*/ 8971869 w 12392799"/>
              <a:gd name="connsiteY66" fmla="*/ 6858000 h 6858000"/>
              <a:gd name="connsiteX67" fmla="*/ 8552321 w 12392799"/>
              <a:gd name="connsiteY67" fmla="*/ 6858000 h 6858000"/>
              <a:gd name="connsiteX68" fmla="*/ 9122476 w 12392799"/>
              <a:gd name="connsiteY68" fmla="*/ 1 h 6858000"/>
              <a:gd name="connsiteX69" fmla="*/ 9542024 w 12392799"/>
              <a:gd name="connsiteY69" fmla="*/ 1 h 6858000"/>
              <a:gd name="connsiteX70" fmla="*/ 9542024 w 12392799"/>
              <a:gd name="connsiteY70" fmla="*/ 6858000 h 6858000"/>
              <a:gd name="connsiteX71" fmla="*/ 9122476 w 12392799"/>
              <a:gd name="connsiteY71" fmla="*/ 6858000 h 6858000"/>
              <a:gd name="connsiteX72" fmla="*/ 9692631 w 12392799"/>
              <a:gd name="connsiteY72" fmla="*/ 0 h 6858000"/>
              <a:gd name="connsiteX73" fmla="*/ 10112179 w 12392799"/>
              <a:gd name="connsiteY73" fmla="*/ 0 h 6858000"/>
              <a:gd name="connsiteX74" fmla="*/ 10112179 w 12392799"/>
              <a:gd name="connsiteY74" fmla="*/ 6858000 h 6858000"/>
              <a:gd name="connsiteX75" fmla="*/ 9692631 w 12392799"/>
              <a:gd name="connsiteY75" fmla="*/ 6858000 h 6858000"/>
              <a:gd name="connsiteX76" fmla="*/ 10262786 w 12392799"/>
              <a:gd name="connsiteY76" fmla="*/ 0 h 6858000"/>
              <a:gd name="connsiteX77" fmla="*/ 10682334 w 12392799"/>
              <a:gd name="connsiteY77" fmla="*/ 0 h 6858000"/>
              <a:gd name="connsiteX78" fmla="*/ 10682334 w 12392799"/>
              <a:gd name="connsiteY78" fmla="*/ 6858000 h 6858000"/>
              <a:gd name="connsiteX79" fmla="*/ 10262786 w 12392799"/>
              <a:gd name="connsiteY79" fmla="*/ 6858000 h 6858000"/>
              <a:gd name="connsiteX80" fmla="*/ 10832941 w 12392799"/>
              <a:gd name="connsiteY80" fmla="*/ 0 h 6858000"/>
              <a:gd name="connsiteX81" fmla="*/ 11252489 w 12392799"/>
              <a:gd name="connsiteY81" fmla="*/ 0 h 6858000"/>
              <a:gd name="connsiteX82" fmla="*/ 11252489 w 12392799"/>
              <a:gd name="connsiteY82" fmla="*/ 6858000 h 6858000"/>
              <a:gd name="connsiteX83" fmla="*/ 10832941 w 12392799"/>
              <a:gd name="connsiteY83" fmla="*/ 6858000 h 6858000"/>
              <a:gd name="connsiteX84" fmla="*/ 11403096 w 12392799"/>
              <a:gd name="connsiteY84" fmla="*/ 0 h 6858000"/>
              <a:gd name="connsiteX85" fmla="*/ 11822644 w 12392799"/>
              <a:gd name="connsiteY85" fmla="*/ 0 h 6858000"/>
              <a:gd name="connsiteX86" fmla="*/ 11822644 w 12392799"/>
              <a:gd name="connsiteY86" fmla="*/ 6858000 h 6858000"/>
              <a:gd name="connsiteX87" fmla="*/ 11403096 w 12392799"/>
              <a:gd name="connsiteY87" fmla="*/ 6858000 h 6858000"/>
            </a:gdLst>
            <a:ahLst/>
            <a:cxnLst/>
            <a:rect l="l" t="t" r="r" b="b"/>
            <a:pathLst>
              <a:path w="12392799" h="6858000">
                <a:moveTo>
                  <a:pt x="11973251" y="2"/>
                </a:moveTo>
                <a:lnTo>
                  <a:pt x="12392799" y="2"/>
                </a:lnTo>
                <a:lnTo>
                  <a:pt x="12392799" y="6858000"/>
                </a:lnTo>
                <a:lnTo>
                  <a:pt x="11973251" y="6858000"/>
                </a:lnTo>
                <a:close/>
                <a:moveTo>
                  <a:pt x="0" y="2"/>
                </a:moveTo>
                <a:lnTo>
                  <a:pt x="419548" y="2"/>
                </a:lnTo>
                <a:lnTo>
                  <a:pt x="419548" y="6858000"/>
                </a:lnTo>
                <a:lnTo>
                  <a:pt x="0" y="6858000"/>
                </a:lnTo>
                <a:close/>
                <a:moveTo>
                  <a:pt x="570155" y="2"/>
                </a:moveTo>
                <a:lnTo>
                  <a:pt x="989702" y="2"/>
                </a:lnTo>
                <a:lnTo>
                  <a:pt x="989702" y="6858000"/>
                </a:lnTo>
                <a:lnTo>
                  <a:pt x="570155" y="6858000"/>
                </a:lnTo>
                <a:close/>
                <a:moveTo>
                  <a:pt x="1140309" y="2"/>
                </a:moveTo>
                <a:lnTo>
                  <a:pt x="1559857" y="2"/>
                </a:lnTo>
                <a:lnTo>
                  <a:pt x="1559857" y="6858000"/>
                </a:lnTo>
                <a:lnTo>
                  <a:pt x="1140309" y="6858000"/>
                </a:lnTo>
                <a:close/>
                <a:moveTo>
                  <a:pt x="1710464" y="2"/>
                </a:moveTo>
                <a:lnTo>
                  <a:pt x="2130013" y="2"/>
                </a:lnTo>
                <a:lnTo>
                  <a:pt x="2130013" y="6858000"/>
                </a:lnTo>
                <a:lnTo>
                  <a:pt x="1710464" y="6858000"/>
                </a:lnTo>
                <a:close/>
                <a:moveTo>
                  <a:pt x="2280620" y="2"/>
                </a:moveTo>
                <a:lnTo>
                  <a:pt x="2700167" y="2"/>
                </a:lnTo>
                <a:lnTo>
                  <a:pt x="2700167" y="6858000"/>
                </a:lnTo>
                <a:lnTo>
                  <a:pt x="2280620" y="6858000"/>
                </a:lnTo>
                <a:close/>
                <a:moveTo>
                  <a:pt x="2850774" y="2"/>
                </a:moveTo>
                <a:lnTo>
                  <a:pt x="3270322" y="2"/>
                </a:lnTo>
                <a:lnTo>
                  <a:pt x="3270322" y="6858000"/>
                </a:lnTo>
                <a:lnTo>
                  <a:pt x="2850774" y="6858000"/>
                </a:lnTo>
                <a:close/>
                <a:moveTo>
                  <a:pt x="3420929" y="2"/>
                </a:moveTo>
                <a:lnTo>
                  <a:pt x="3840476" y="2"/>
                </a:lnTo>
                <a:lnTo>
                  <a:pt x="3840476" y="6858000"/>
                </a:lnTo>
                <a:lnTo>
                  <a:pt x="3420929" y="6858000"/>
                </a:lnTo>
                <a:close/>
                <a:moveTo>
                  <a:pt x="3991083" y="1"/>
                </a:moveTo>
                <a:lnTo>
                  <a:pt x="4410631" y="1"/>
                </a:lnTo>
                <a:lnTo>
                  <a:pt x="4410631" y="6858000"/>
                </a:lnTo>
                <a:lnTo>
                  <a:pt x="3991083" y="6858000"/>
                </a:lnTo>
                <a:close/>
                <a:moveTo>
                  <a:pt x="4561237" y="1"/>
                </a:moveTo>
                <a:lnTo>
                  <a:pt x="4980784" y="1"/>
                </a:lnTo>
                <a:lnTo>
                  <a:pt x="4980784" y="6858000"/>
                </a:lnTo>
                <a:lnTo>
                  <a:pt x="4561237" y="6858000"/>
                </a:lnTo>
                <a:close/>
                <a:moveTo>
                  <a:pt x="5131392" y="1"/>
                </a:moveTo>
                <a:lnTo>
                  <a:pt x="5550940" y="1"/>
                </a:lnTo>
                <a:lnTo>
                  <a:pt x="5550940" y="6858000"/>
                </a:lnTo>
                <a:lnTo>
                  <a:pt x="5131392" y="6858000"/>
                </a:lnTo>
                <a:close/>
                <a:moveTo>
                  <a:pt x="5701546" y="1"/>
                </a:moveTo>
                <a:lnTo>
                  <a:pt x="6121094" y="1"/>
                </a:lnTo>
                <a:lnTo>
                  <a:pt x="6121094" y="6858000"/>
                </a:lnTo>
                <a:lnTo>
                  <a:pt x="5701546" y="6858000"/>
                </a:lnTo>
                <a:close/>
                <a:moveTo>
                  <a:pt x="6271701" y="1"/>
                </a:moveTo>
                <a:lnTo>
                  <a:pt x="6691249" y="1"/>
                </a:lnTo>
                <a:lnTo>
                  <a:pt x="6691249" y="6858000"/>
                </a:lnTo>
                <a:lnTo>
                  <a:pt x="6271701" y="6858000"/>
                </a:lnTo>
                <a:close/>
                <a:moveTo>
                  <a:pt x="6841856" y="1"/>
                </a:moveTo>
                <a:lnTo>
                  <a:pt x="7261404" y="1"/>
                </a:lnTo>
                <a:lnTo>
                  <a:pt x="7261404" y="6858000"/>
                </a:lnTo>
                <a:lnTo>
                  <a:pt x="6841856" y="6858000"/>
                </a:lnTo>
                <a:close/>
                <a:moveTo>
                  <a:pt x="7412011" y="1"/>
                </a:moveTo>
                <a:lnTo>
                  <a:pt x="7831559" y="1"/>
                </a:lnTo>
                <a:lnTo>
                  <a:pt x="7831559" y="6858000"/>
                </a:lnTo>
                <a:lnTo>
                  <a:pt x="7412011" y="6858000"/>
                </a:lnTo>
                <a:close/>
                <a:moveTo>
                  <a:pt x="7982166" y="1"/>
                </a:moveTo>
                <a:lnTo>
                  <a:pt x="8401714" y="1"/>
                </a:lnTo>
                <a:lnTo>
                  <a:pt x="8401714" y="6858000"/>
                </a:lnTo>
                <a:lnTo>
                  <a:pt x="7982166" y="6858000"/>
                </a:lnTo>
                <a:close/>
                <a:moveTo>
                  <a:pt x="8552321" y="1"/>
                </a:moveTo>
                <a:lnTo>
                  <a:pt x="8971869" y="1"/>
                </a:lnTo>
                <a:lnTo>
                  <a:pt x="8971869" y="6858000"/>
                </a:lnTo>
                <a:lnTo>
                  <a:pt x="8552321" y="6858000"/>
                </a:lnTo>
                <a:close/>
                <a:moveTo>
                  <a:pt x="9122476" y="1"/>
                </a:moveTo>
                <a:lnTo>
                  <a:pt x="9542024" y="1"/>
                </a:lnTo>
                <a:lnTo>
                  <a:pt x="9542024" y="6858000"/>
                </a:lnTo>
                <a:lnTo>
                  <a:pt x="9122476" y="6858000"/>
                </a:lnTo>
                <a:close/>
                <a:moveTo>
                  <a:pt x="9692631" y="0"/>
                </a:moveTo>
                <a:lnTo>
                  <a:pt x="10112179" y="0"/>
                </a:lnTo>
                <a:lnTo>
                  <a:pt x="10112179" y="6858000"/>
                </a:lnTo>
                <a:lnTo>
                  <a:pt x="9692631" y="6858000"/>
                </a:lnTo>
                <a:close/>
                <a:moveTo>
                  <a:pt x="10262786" y="0"/>
                </a:moveTo>
                <a:lnTo>
                  <a:pt x="10682334" y="0"/>
                </a:lnTo>
                <a:lnTo>
                  <a:pt x="10682334" y="6858000"/>
                </a:lnTo>
                <a:lnTo>
                  <a:pt x="10262786" y="6858000"/>
                </a:lnTo>
                <a:close/>
                <a:moveTo>
                  <a:pt x="10832941" y="0"/>
                </a:moveTo>
                <a:lnTo>
                  <a:pt x="11252489" y="0"/>
                </a:lnTo>
                <a:lnTo>
                  <a:pt x="11252489" y="6858000"/>
                </a:lnTo>
                <a:lnTo>
                  <a:pt x="10832941" y="6858000"/>
                </a:lnTo>
                <a:close/>
                <a:moveTo>
                  <a:pt x="11403096" y="0"/>
                </a:moveTo>
                <a:lnTo>
                  <a:pt x="11822644" y="0"/>
                </a:lnTo>
                <a:lnTo>
                  <a:pt x="11822644" y="6858000"/>
                </a:lnTo>
                <a:lnTo>
                  <a:pt x="11403096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1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7200451" y="608019"/>
            <a:ext cx="4523592" cy="5211655"/>
          </a:xfrm>
          <a:prstGeom prst="roundRect">
            <a:avLst>
              <a:gd name="adj" fmla="val 7951"/>
            </a:avLst>
          </a:prstGeom>
          <a:solidFill>
            <a:schemeClr val="accent1"/>
          </a:solidFill>
          <a:ln w="57150" cap="sq">
            <a:solidFill>
              <a:schemeClr val="bg1"/>
            </a:solidFill>
            <a:miter/>
          </a:ln>
          <a:effectLst>
            <a:outerShdw blurRad="139700" sx="102000" sy="102000" algn="ctr" rotWithShape="0">
              <a:srgbClr val="000000">
                <a:alpha val="8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978" t="4508" r="1510" b="2310"/>
          <a:stretch>
            <a:fillRect/>
          </a:stretch>
        </p:blipFill>
        <p:spPr>
          <a:xfrm>
            <a:off x="7312674" y="729019"/>
            <a:ext cx="4299144" cy="4969652"/>
          </a:xfrm>
          <a:custGeom>
            <a:avLst/>
            <a:gdLst>
              <a:gd name="connsiteX0" fmla="*/ 372929 w 4690335"/>
              <a:gd name="connsiteY0" fmla="*/ 0 h 5421855"/>
              <a:gd name="connsiteX1" fmla="*/ 4317406 w 4690335"/>
              <a:gd name="connsiteY1" fmla="*/ 0 h 5421855"/>
              <a:gd name="connsiteX2" fmla="*/ 4690335 w 4690335"/>
              <a:gd name="connsiteY2" fmla="*/ 372929 h 5421855"/>
              <a:gd name="connsiteX3" fmla="*/ 4690335 w 4690335"/>
              <a:gd name="connsiteY3" fmla="*/ 5048926 h 5421855"/>
              <a:gd name="connsiteX4" fmla="*/ 4317406 w 4690335"/>
              <a:gd name="connsiteY4" fmla="*/ 5421855 h 5421855"/>
              <a:gd name="connsiteX5" fmla="*/ 372929 w 4690335"/>
              <a:gd name="connsiteY5" fmla="*/ 5421855 h 5421855"/>
              <a:gd name="connsiteX6" fmla="*/ 0 w 4690335"/>
              <a:gd name="connsiteY6" fmla="*/ 5048926 h 5421855"/>
              <a:gd name="connsiteX7" fmla="*/ 0 w 4690335"/>
              <a:gd name="connsiteY7" fmla="*/ 372929 h 5421855"/>
              <a:gd name="connsiteX8" fmla="*/ 372929 w 4690335"/>
              <a:gd name="connsiteY8" fmla="*/ 0 h 5421855"/>
            </a:gdLst>
            <a:ahLst/>
            <a:cxnLst/>
            <a:rect l="l" t="t" r="r" b="b"/>
            <a:pathLst>
              <a:path w="4690335" h="5421855">
                <a:moveTo>
                  <a:pt x="372929" y="0"/>
                </a:moveTo>
                <a:lnTo>
                  <a:pt x="4317406" y="0"/>
                </a:lnTo>
                <a:cubicBezTo>
                  <a:pt x="4523369" y="0"/>
                  <a:pt x="4690335" y="166966"/>
                  <a:pt x="4690335" y="372929"/>
                </a:cubicBezTo>
                <a:lnTo>
                  <a:pt x="4690335" y="5048926"/>
                </a:lnTo>
                <a:cubicBezTo>
                  <a:pt x="4690335" y="5254889"/>
                  <a:pt x="4523369" y="5421855"/>
                  <a:pt x="4317406" y="5421855"/>
                </a:cubicBezTo>
                <a:lnTo>
                  <a:pt x="372929" y="5421855"/>
                </a:lnTo>
                <a:cubicBezTo>
                  <a:pt x="166966" y="5421855"/>
                  <a:pt x="0" y="5254889"/>
                  <a:pt x="0" y="5048926"/>
                </a:cubicBezTo>
                <a:lnTo>
                  <a:pt x="0" y="372929"/>
                </a:lnTo>
                <a:cubicBezTo>
                  <a:pt x="0" y="166966"/>
                  <a:pt x="166966" y="0"/>
                  <a:pt x="372929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flipH="1">
            <a:off x="0" y="6239434"/>
            <a:ext cx="12192000" cy="317351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0" y="6350558"/>
            <a:ext cx="12192000" cy="50744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10080981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150379" y="6539392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10501500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10566932" y="6539392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10922019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0989245" y="6539392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11342538" y="6470003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11416913" y="6539392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flipH="1">
            <a:off x="229496" y="6604279"/>
            <a:ext cx="9649610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/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7" name="组合 16"/>
          <p:cNvGrpSpPr/>
          <p:nvPr/>
        </p:nvGrpSpPr>
        <p:grpSpPr>
          <a:xfrm>
            <a:off x="10486915" y="1016192"/>
            <a:ext cx="1496535" cy="484414"/>
            <a:chOff x="10486915" y="1016192"/>
            <a:chExt cx="1496535" cy="484414"/>
          </a:xfrm>
        </p:grpSpPr>
        <p:sp>
          <p:nvSpPr>
            <p:cNvPr id="18" name="标题 1"/>
            <p:cNvSpPr txBox="1"/>
            <p:nvPr/>
          </p:nvSpPr>
          <p:spPr>
            <a:xfrm>
              <a:off x="10486915" y="1016192"/>
              <a:ext cx="1496535" cy="484414"/>
            </a:xfrm>
            <a:prstGeom prst="roundRect">
              <a:avLst/>
            </a:prstGeom>
            <a:solidFill>
              <a:schemeClr val="accent1"/>
            </a:solidFill>
            <a:ln w="28575" cap="sq">
              <a:solidFill>
                <a:schemeClr val="bg1"/>
              </a:solidFill>
              <a:miter/>
            </a:ln>
            <a:effectLst>
              <a:outerShdw blurRad="139700" sx="102000" sy="102000" algn="ctr" rotWithShape="0">
                <a:srgbClr val="000000">
                  <a:alpha val="8000"/>
                </a:srgb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16200000">
              <a:off x="11273019" y="1020002"/>
              <a:ext cx="45719" cy="476794"/>
            </a:xfrm>
            <a:custGeom>
              <a:avLst/>
              <a:gdLst>
                <a:gd name="connsiteX0" fmla="*/ 16555 w 32718"/>
                <a:gd name="connsiteY0" fmla="*/ 21907 h 470768"/>
                <a:gd name="connsiteX1" fmla="*/ 16555 w 32718"/>
                <a:gd name="connsiteY1" fmla="*/ 449331 h 470768"/>
              </a:gdLst>
              <a:ahLst/>
              <a:cxnLst/>
              <a:rect l="l" t="t" r="r" b="b"/>
              <a:pathLst>
                <a:path w="32718" h="470768">
                  <a:moveTo>
                    <a:pt x="16555" y="21907"/>
                  </a:moveTo>
                  <a:lnTo>
                    <a:pt x="16555" y="449331"/>
                  </a:ln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11500256" y="1218468"/>
              <a:ext cx="146698" cy="194126"/>
            </a:xfrm>
            <a:custGeom>
              <a:avLst/>
              <a:gdLst>
                <a:gd name="connsiteX0" fmla="*/ 16555 w 109676"/>
                <a:gd name="connsiteY0" fmla="*/ 21907 h 145133"/>
                <a:gd name="connsiteX1" fmla="*/ 93444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16555" y="21907"/>
                  </a:moveTo>
                  <a:cubicBezTo>
                    <a:pt x="59020" y="21907"/>
                    <a:pt x="93444" y="67460"/>
                    <a:pt x="93444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1500256" y="1104204"/>
              <a:ext cx="146698" cy="194126"/>
            </a:xfrm>
            <a:custGeom>
              <a:avLst/>
              <a:gdLst>
                <a:gd name="connsiteX0" fmla="*/ 93444 w 109676"/>
                <a:gd name="connsiteY0" fmla="*/ 21907 h 145133"/>
                <a:gd name="connsiteX1" fmla="*/ 16555 w 109676"/>
                <a:gd name="connsiteY1" fmla="*/ 123653 h 145133"/>
              </a:gdLst>
              <a:ahLst/>
              <a:cxnLst/>
              <a:rect l="l" t="t" r="r" b="b"/>
              <a:pathLst>
                <a:path w="109676" h="145133">
                  <a:moveTo>
                    <a:pt x="93444" y="21907"/>
                  </a:moveTo>
                  <a:cubicBezTo>
                    <a:pt x="50979" y="21907"/>
                    <a:pt x="16555" y="67460"/>
                    <a:pt x="16555" y="123653"/>
                  </a:cubicBezTo>
                </a:path>
              </a:pathLst>
            </a:custGeom>
            <a:noFill/>
            <a:ln w="25400" cap="flat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511303" y="3841191"/>
            <a:ext cx="4065178" cy="190145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54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11303" y="3367502"/>
            <a:ext cx="5666050" cy="2189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开发过程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98177" y="2355580"/>
            <a:ext cx="2796714" cy="807854"/>
          </a:xfrm>
          <a:prstGeom prst="roundRect">
            <a:avLst/>
          </a:prstGeom>
          <a:solidFill>
            <a:schemeClr val="bg1"/>
          </a:solidFill>
          <a:ln w="12700" cap="flat">
            <a:solidFill>
              <a:schemeClr val="accent1">
                <a:alpha val="100000"/>
              </a:schemeClr>
            </a:solidFill>
            <a:miter/>
          </a:ln>
          <a:effectLst>
            <a:outerShdw blurRad="127000" sx="102000" sy="102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97698" y="251095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33198" y="2643156"/>
            <a:ext cx="256593" cy="241845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 flipH="1">
            <a:off x="5331220" y="2111640"/>
            <a:ext cx="540562" cy="937497"/>
          </a:xfrm>
          <a:custGeom>
            <a:avLst/>
            <a:gdLst>
              <a:gd name="connsiteX0" fmla="*/ 0 w 812409"/>
              <a:gd name="connsiteY0" fmla="*/ 1532499 h 1564151"/>
              <a:gd name="connsiteX1" fmla="*/ 31653 w 812409"/>
              <a:gd name="connsiteY1" fmla="*/ 1564151 h 1564151"/>
              <a:gd name="connsiteX2" fmla="*/ 63304 w 812409"/>
              <a:gd name="connsiteY2" fmla="*/ 1532499 h 1564151"/>
              <a:gd name="connsiteX3" fmla="*/ 31653 w 812409"/>
              <a:gd name="connsiteY3" fmla="*/ 1500847 h 1564151"/>
              <a:gd name="connsiteX4" fmla="*/ 0 w 812409"/>
              <a:gd name="connsiteY4" fmla="*/ 1532499 h 1564151"/>
              <a:gd name="connsiteX5" fmla="*/ 187276 w 812409"/>
              <a:gd name="connsiteY5" fmla="*/ 1532499 h 1564151"/>
              <a:gd name="connsiteX6" fmla="*/ 218929 w 812409"/>
              <a:gd name="connsiteY6" fmla="*/ 1564151 h 1564151"/>
              <a:gd name="connsiteX7" fmla="*/ 250581 w 812409"/>
              <a:gd name="connsiteY7" fmla="*/ 1532499 h 1564151"/>
              <a:gd name="connsiteX8" fmla="*/ 218929 w 812409"/>
              <a:gd name="connsiteY8" fmla="*/ 1500847 h 1564151"/>
              <a:gd name="connsiteX9" fmla="*/ 187276 w 812409"/>
              <a:gd name="connsiteY9" fmla="*/ 1532499 h 1564151"/>
              <a:gd name="connsiteX10" fmla="*/ 374553 w 812409"/>
              <a:gd name="connsiteY10" fmla="*/ 1532499 h 1564151"/>
              <a:gd name="connsiteX11" fmla="*/ 406204 w 812409"/>
              <a:gd name="connsiteY11" fmla="*/ 1564151 h 1564151"/>
              <a:gd name="connsiteX12" fmla="*/ 437857 w 812409"/>
              <a:gd name="connsiteY12" fmla="*/ 1532499 h 1564151"/>
              <a:gd name="connsiteX13" fmla="*/ 406204 w 812409"/>
              <a:gd name="connsiteY13" fmla="*/ 1500847 h 1564151"/>
              <a:gd name="connsiteX14" fmla="*/ 374553 w 812409"/>
              <a:gd name="connsiteY14" fmla="*/ 1532499 h 1564151"/>
              <a:gd name="connsiteX15" fmla="*/ 561829 w 812409"/>
              <a:gd name="connsiteY15" fmla="*/ 1532499 h 1564151"/>
              <a:gd name="connsiteX16" fmla="*/ 593481 w 812409"/>
              <a:gd name="connsiteY16" fmla="*/ 1564151 h 1564151"/>
              <a:gd name="connsiteX17" fmla="*/ 625133 w 812409"/>
              <a:gd name="connsiteY17" fmla="*/ 1532499 h 1564151"/>
              <a:gd name="connsiteX18" fmla="*/ 593481 w 812409"/>
              <a:gd name="connsiteY18" fmla="*/ 1500847 h 1564151"/>
              <a:gd name="connsiteX19" fmla="*/ 561829 w 812409"/>
              <a:gd name="connsiteY19" fmla="*/ 1532499 h 1564151"/>
              <a:gd name="connsiteX20" fmla="*/ 749104 w 812409"/>
              <a:gd name="connsiteY20" fmla="*/ 1532499 h 1564151"/>
              <a:gd name="connsiteX21" fmla="*/ 780757 w 812409"/>
              <a:gd name="connsiteY21" fmla="*/ 1564151 h 1564151"/>
              <a:gd name="connsiteX22" fmla="*/ 812410 w 812409"/>
              <a:gd name="connsiteY22" fmla="*/ 1532499 h 1564151"/>
              <a:gd name="connsiteX23" fmla="*/ 780757 w 812409"/>
              <a:gd name="connsiteY23" fmla="*/ 1500847 h 1564151"/>
              <a:gd name="connsiteX24" fmla="*/ 749104 w 812409"/>
              <a:gd name="connsiteY24" fmla="*/ 1532499 h 1564151"/>
              <a:gd name="connsiteX25" fmla="*/ 187276 w 812409"/>
              <a:gd name="connsiteY25" fmla="*/ 1345223 h 1564151"/>
              <a:gd name="connsiteX26" fmla="*/ 218929 w 812409"/>
              <a:gd name="connsiteY26" fmla="*/ 1376875 h 1564151"/>
              <a:gd name="connsiteX27" fmla="*/ 250581 w 812409"/>
              <a:gd name="connsiteY27" fmla="*/ 1345223 h 1564151"/>
              <a:gd name="connsiteX28" fmla="*/ 218929 w 812409"/>
              <a:gd name="connsiteY28" fmla="*/ 1313571 h 1564151"/>
              <a:gd name="connsiteX29" fmla="*/ 187276 w 812409"/>
              <a:gd name="connsiteY29" fmla="*/ 1345223 h 1564151"/>
              <a:gd name="connsiteX30" fmla="*/ 374553 w 812409"/>
              <a:gd name="connsiteY30" fmla="*/ 1345223 h 1564151"/>
              <a:gd name="connsiteX31" fmla="*/ 406204 w 812409"/>
              <a:gd name="connsiteY31" fmla="*/ 1376875 h 1564151"/>
              <a:gd name="connsiteX32" fmla="*/ 437857 w 812409"/>
              <a:gd name="connsiteY32" fmla="*/ 1345223 h 1564151"/>
              <a:gd name="connsiteX33" fmla="*/ 406204 w 812409"/>
              <a:gd name="connsiteY33" fmla="*/ 1313571 h 1564151"/>
              <a:gd name="connsiteX34" fmla="*/ 374553 w 812409"/>
              <a:gd name="connsiteY34" fmla="*/ 1345223 h 1564151"/>
              <a:gd name="connsiteX35" fmla="*/ 561829 w 812409"/>
              <a:gd name="connsiteY35" fmla="*/ 1345223 h 1564151"/>
              <a:gd name="connsiteX36" fmla="*/ 593481 w 812409"/>
              <a:gd name="connsiteY36" fmla="*/ 1376875 h 1564151"/>
              <a:gd name="connsiteX37" fmla="*/ 625133 w 812409"/>
              <a:gd name="connsiteY37" fmla="*/ 1345223 h 1564151"/>
              <a:gd name="connsiteX38" fmla="*/ 593481 w 812409"/>
              <a:gd name="connsiteY38" fmla="*/ 1313571 h 1564151"/>
              <a:gd name="connsiteX39" fmla="*/ 561829 w 812409"/>
              <a:gd name="connsiteY39" fmla="*/ 1345223 h 1564151"/>
              <a:gd name="connsiteX40" fmla="*/ 749104 w 812409"/>
              <a:gd name="connsiteY40" fmla="*/ 1345223 h 1564151"/>
              <a:gd name="connsiteX41" fmla="*/ 780757 w 812409"/>
              <a:gd name="connsiteY41" fmla="*/ 1376875 h 1564151"/>
              <a:gd name="connsiteX42" fmla="*/ 812410 w 812409"/>
              <a:gd name="connsiteY42" fmla="*/ 1345223 h 1564151"/>
              <a:gd name="connsiteX43" fmla="*/ 780757 w 812409"/>
              <a:gd name="connsiteY43" fmla="*/ 1313571 h 1564151"/>
              <a:gd name="connsiteX44" fmla="*/ 749104 w 812409"/>
              <a:gd name="connsiteY44" fmla="*/ 1345223 h 1564151"/>
              <a:gd name="connsiteX45" fmla="*/ 187276 w 812409"/>
              <a:gd name="connsiteY45" fmla="*/ 1157947 h 1564151"/>
              <a:gd name="connsiteX46" fmla="*/ 218929 w 812409"/>
              <a:gd name="connsiteY46" fmla="*/ 1189599 h 1564151"/>
              <a:gd name="connsiteX47" fmla="*/ 250581 w 812409"/>
              <a:gd name="connsiteY47" fmla="*/ 1157947 h 1564151"/>
              <a:gd name="connsiteX48" fmla="*/ 218929 w 812409"/>
              <a:gd name="connsiteY48" fmla="*/ 1126295 h 1564151"/>
              <a:gd name="connsiteX49" fmla="*/ 187276 w 812409"/>
              <a:gd name="connsiteY49" fmla="*/ 1157947 h 1564151"/>
              <a:gd name="connsiteX50" fmla="*/ 374553 w 812409"/>
              <a:gd name="connsiteY50" fmla="*/ 1157947 h 1564151"/>
              <a:gd name="connsiteX51" fmla="*/ 406204 w 812409"/>
              <a:gd name="connsiteY51" fmla="*/ 1189599 h 1564151"/>
              <a:gd name="connsiteX52" fmla="*/ 437857 w 812409"/>
              <a:gd name="connsiteY52" fmla="*/ 1157947 h 1564151"/>
              <a:gd name="connsiteX53" fmla="*/ 406204 w 812409"/>
              <a:gd name="connsiteY53" fmla="*/ 1126295 h 1564151"/>
              <a:gd name="connsiteX54" fmla="*/ 374553 w 812409"/>
              <a:gd name="connsiteY54" fmla="*/ 1157947 h 1564151"/>
              <a:gd name="connsiteX55" fmla="*/ 561829 w 812409"/>
              <a:gd name="connsiteY55" fmla="*/ 1157947 h 1564151"/>
              <a:gd name="connsiteX56" fmla="*/ 593481 w 812409"/>
              <a:gd name="connsiteY56" fmla="*/ 1189599 h 1564151"/>
              <a:gd name="connsiteX57" fmla="*/ 625133 w 812409"/>
              <a:gd name="connsiteY57" fmla="*/ 1157947 h 1564151"/>
              <a:gd name="connsiteX58" fmla="*/ 593481 w 812409"/>
              <a:gd name="connsiteY58" fmla="*/ 1126295 h 1564151"/>
              <a:gd name="connsiteX59" fmla="*/ 561829 w 812409"/>
              <a:gd name="connsiteY59" fmla="*/ 1157947 h 1564151"/>
              <a:gd name="connsiteX60" fmla="*/ 749104 w 812409"/>
              <a:gd name="connsiteY60" fmla="*/ 1157947 h 1564151"/>
              <a:gd name="connsiteX61" fmla="*/ 780757 w 812409"/>
              <a:gd name="connsiteY61" fmla="*/ 1189599 h 1564151"/>
              <a:gd name="connsiteX62" fmla="*/ 812410 w 812409"/>
              <a:gd name="connsiteY62" fmla="*/ 1157947 h 1564151"/>
              <a:gd name="connsiteX63" fmla="*/ 780757 w 812409"/>
              <a:gd name="connsiteY63" fmla="*/ 1126295 h 1564151"/>
              <a:gd name="connsiteX64" fmla="*/ 749104 w 812409"/>
              <a:gd name="connsiteY64" fmla="*/ 1157947 h 1564151"/>
              <a:gd name="connsiteX65" fmla="*/ 187276 w 812409"/>
              <a:gd name="connsiteY65" fmla="*/ 970670 h 1564151"/>
              <a:gd name="connsiteX66" fmla="*/ 218929 w 812409"/>
              <a:gd name="connsiteY66" fmla="*/ 1002323 h 1564151"/>
              <a:gd name="connsiteX67" fmla="*/ 250581 w 812409"/>
              <a:gd name="connsiteY67" fmla="*/ 970670 h 1564151"/>
              <a:gd name="connsiteX68" fmla="*/ 218929 w 812409"/>
              <a:gd name="connsiteY68" fmla="*/ 939018 h 1564151"/>
              <a:gd name="connsiteX69" fmla="*/ 187276 w 812409"/>
              <a:gd name="connsiteY69" fmla="*/ 970670 h 1564151"/>
              <a:gd name="connsiteX70" fmla="*/ 374553 w 812409"/>
              <a:gd name="connsiteY70" fmla="*/ 970670 h 1564151"/>
              <a:gd name="connsiteX71" fmla="*/ 406204 w 812409"/>
              <a:gd name="connsiteY71" fmla="*/ 1002323 h 1564151"/>
              <a:gd name="connsiteX72" fmla="*/ 437857 w 812409"/>
              <a:gd name="connsiteY72" fmla="*/ 970670 h 1564151"/>
              <a:gd name="connsiteX73" fmla="*/ 406204 w 812409"/>
              <a:gd name="connsiteY73" fmla="*/ 939018 h 1564151"/>
              <a:gd name="connsiteX74" fmla="*/ 374553 w 812409"/>
              <a:gd name="connsiteY74" fmla="*/ 970670 h 1564151"/>
              <a:gd name="connsiteX75" fmla="*/ 561829 w 812409"/>
              <a:gd name="connsiteY75" fmla="*/ 970670 h 1564151"/>
              <a:gd name="connsiteX76" fmla="*/ 593481 w 812409"/>
              <a:gd name="connsiteY76" fmla="*/ 1002323 h 1564151"/>
              <a:gd name="connsiteX77" fmla="*/ 625133 w 812409"/>
              <a:gd name="connsiteY77" fmla="*/ 970670 h 1564151"/>
              <a:gd name="connsiteX78" fmla="*/ 593481 w 812409"/>
              <a:gd name="connsiteY78" fmla="*/ 939018 h 1564151"/>
              <a:gd name="connsiteX79" fmla="*/ 561829 w 812409"/>
              <a:gd name="connsiteY79" fmla="*/ 970670 h 1564151"/>
              <a:gd name="connsiteX80" fmla="*/ 749104 w 812409"/>
              <a:gd name="connsiteY80" fmla="*/ 970670 h 1564151"/>
              <a:gd name="connsiteX81" fmla="*/ 780757 w 812409"/>
              <a:gd name="connsiteY81" fmla="*/ 1002323 h 1564151"/>
              <a:gd name="connsiteX82" fmla="*/ 812410 w 812409"/>
              <a:gd name="connsiteY82" fmla="*/ 970670 h 1564151"/>
              <a:gd name="connsiteX83" fmla="*/ 780757 w 812409"/>
              <a:gd name="connsiteY83" fmla="*/ 939018 h 1564151"/>
              <a:gd name="connsiteX84" fmla="*/ 749104 w 812409"/>
              <a:gd name="connsiteY84" fmla="*/ 970670 h 1564151"/>
              <a:gd name="connsiteX85" fmla="*/ 187276 w 812409"/>
              <a:gd name="connsiteY85" fmla="*/ 783395 h 1564151"/>
              <a:gd name="connsiteX86" fmla="*/ 218929 w 812409"/>
              <a:gd name="connsiteY86" fmla="*/ 815047 h 1564151"/>
              <a:gd name="connsiteX87" fmla="*/ 250581 w 812409"/>
              <a:gd name="connsiteY87" fmla="*/ 783395 h 1564151"/>
              <a:gd name="connsiteX88" fmla="*/ 218929 w 812409"/>
              <a:gd name="connsiteY88" fmla="*/ 751742 h 1564151"/>
              <a:gd name="connsiteX89" fmla="*/ 187276 w 812409"/>
              <a:gd name="connsiteY89" fmla="*/ 783395 h 1564151"/>
              <a:gd name="connsiteX90" fmla="*/ 374553 w 812409"/>
              <a:gd name="connsiteY90" fmla="*/ 783395 h 1564151"/>
              <a:gd name="connsiteX91" fmla="*/ 406204 w 812409"/>
              <a:gd name="connsiteY91" fmla="*/ 815047 h 1564151"/>
              <a:gd name="connsiteX92" fmla="*/ 437857 w 812409"/>
              <a:gd name="connsiteY92" fmla="*/ 783395 h 1564151"/>
              <a:gd name="connsiteX93" fmla="*/ 406204 w 812409"/>
              <a:gd name="connsiteY93" fmla="*/ 751742 h 1564151"/>
              <a:gd name="connsiteX94" fmla="*/ 374553 w 812409"/>
              <a:gd name="connsiteY94" fmla="*/ 783395 h 1564151"/>
              <a:gd name="connsiteX95" fmla="*/ 561829 w 812409"/>
              <a:gd name="connsiteY95" fmla="*/ 783395 h 1564151"/>
              <a:gd name="connsiteX96" fmla="*/ 593481 w 812409"/>
              <a:gd name="connsiteY96" fmla="*/ 815047 h 1564151"/>
              <a:gd name="connsiteX97" fmla="*/ 625133 w 812409"/>
              <a:gd name="connsiteY97" fmla="*/ 783395 h 1564151"/>
              <a:gd name="connsiteX98" fmla="*/ 593481 w 812409"/>
              <a:gd name="connsiteY98" fmla="*/ 751742 h 1564151"/>
              <a:gd name="connsiteX99" fmla="*/ 561829 w 812409"/>
              <a:gd name="connsiteY99" fmla="*/ 783395 h 1564151"/>
              <a:gd name="connsiteX100" fmla="*/ 749104 w 812409"/>
              <a:gd name="connsiteY100" fmla="*/ 783395 h 1564151"/>
              <a:gd name="connsiteX101" fmla="*/ 780757 w 812409"/>
              <a:gd name="connsiteY101" fmla="*/ 815047 h 1564151"/>
              <a:gd name="connsiteX102" fmla="*/ 812410 w 812409"/>
              <a:gd name="connsiteY102" fmla="*/ 783395 h 1564151"/>
              <a:gd name="connsiteX103" fmla="*/ 780757 w 812409"/>
              <a:gd name="connsiteY103" fmla="*/ 751742 h 1564151"/>
              <a:gd name="connsiteX104" fmla="*/ 749104 w 812409"/>
              <a:gd name="connsiteY104" fmla="*/ 783395 h 1564151"/>
              <a:gd name="connsiteX105" fmla="*/ 187276 w 812409"/>
              <a:gd name="connsiteY105" fmla="*/ 596118 h 1564151"/>
              <a:gd name="connsiteX106" fmla="*/ 218929 w 812409"/>
              <a:gd name="connsiteY106" fmla="*/ 627770 h 1564151"/>
              <a:gd name="connsiteX107" fmla="*/ 250581 w 812409"/>
              <a:gd name="connsiteY107" fmla="*/ 596118 h 1564151"/>
              <a:gd name="connsiteX108" fmla="*/ 218929 w 812409"/>
              <a:gd name="connsiteY108" fmla="*/ 564466 h 1564151"/>
              <a:gd name="connsiteX109" fmla="*/ 187276 w 812409"/>
              <a:gd name="connsiteY109" fmla="*/ 596118 h 1564151"/>
              <a:gd name="connsiteX110" fmla="*/ 374553 w 812409"/>
              <a:gd name="connsiteY110" fmla="*/ 596118 h 1564151"/>
              <a:gd name="connsiteX111" fmla="*/ 406204 w 812409"/>
              <a:gd name="connsiteY111" fmla="*/ 627770 h 1564151"/>
              <a:gd name="connsiteX112" fmla="*/ 437857 w 812409"/>
              <a:gd name="connsiteY112" fmla="*/ 596118 h 1564151"/>
              <a:gd name="connsiteX113" fmla="*/ 406204 w 812409"/>
              <a:gd name="connsiteY113" fmla="*/ 564466 h 1564151"/>
              <a:gd name="connsiteX114" fmla="*/ 374553 w 812409"/>
              <a:gd name="connsiteY114" fmla="*/ 596118 h 1564151"/>
              <a:gd name="connsiteX115" fmla="*/ 561829 w 812409"/>
              <a:gd name="connsiteY115" fmla="*/ 596118 h 1564151"/>
              <a:gd name="connsiteX116" fmla="*/ 593481 w 812409"/>
              <a:gd name="connsiteY116" fmla="*/ 627770 h 1564151"/>
              <a:gd name="connsiteX117" fmla="*/ 625133 w 812409"/>
              <a:gd name="connsiteY117" fmla="*/ 596118 h 1564151"/>
              <a:gd name="connsiteX118" fmla="*/ 593481 w 812409"/>
              <a:gd name="connsiteY118" fmla="*/ 564466 h 1564151"/>
              <a:gd name="connsiteX119" fmla="*/ 561829 w 812409"/>
              <a:gd name="connsiteY119" fmla="*/ 596118 h 1564151"/>
              <a:gd name="connsiteX120" fmla="*/ 749104 w 812409"/>
              <a:gd name="connsiteY120" fmla="*/ 596118 h 1564151"/>
              <a:gd name="connsiteX121" fmla="*/ 780757 w 812409"/>
              <a:gd name="connsiteY121" fmla="*/ 627770 h 1564151"/>
              <a:gd name="connsiteX122" fmla="*/ 812410 w 812409"/>
              <a:gd name="connsiteY122" fmla="*/ 596118 h 1564151"/>
              <a:gd name="connsiteX123" fmla="*/ 780757 w 812409"/>
              <a:gd name="connsiteY123" fmla="*/ 564466 h 1564151"/>
              <a:gd name="connsiteX124" fmla="*/ 749104 w 812409"/>
              <a:gd name="connsiteY124" fmla="*/ 596118 h 1564151"/>
              <a:gd name="connsiteX125" fmla="*/ 187276 w 812409"/>
              <a:gd name="connsiteY125" fmla="*/ 408842 h 1564151"/>
              <a:gd name="connsiteX126" fmla="*/ 218929 w 812409"/>
              <a:gd name="connsiteY126" fmla="*/ 440495 h 1564151"/>
              <a:gd name="connsiteX127" fmla="*/ 250581 w 812409"/>
              <a:gd name="connsiteY127" fmla="*/ 408842 h 1564151"/>
              <a:gd name="connsiteX128" fmla="*/ 218929 w 812409"/>
              <a:gd name="connsiteY128" fmla="*/ 377190 h 1564151"/>
              <a:gd name="connsiteX129" fmla="*/ 187276 w 812409"/>
              <a:gd name="connsiteY129" fmla="*/ 408842 h 1564151"/>
              <a:gd name="connsiteX130" fmla="*/ 374553 w 812409"/>
              <a:gd name="connsiteY130" fmla="*/ 408842 h 1564151"/>
              <a:gd name="connsiteX131" fmla="*/ 406204 w 812409"/>
              <a:gd name="connsiteY131" fmla="*/ 440495 h 1564151"/>
              <a:gd name="connsiteX132" fmla="*/ 437857 w 812409"/>
              <a:gd name="connsiteY132" fmla="*/ 408842 h 1564151"/>
              <a:gd name="connsiteX133" fmla="*/ 406204 w 812409"/>
              <a:gd name="connsiteY133" fmla="*/ 377190 h 1564151"/>
              <a:gd name="connsiteX134" fmla="*/ 374553 w 812409"/>
              <a:gd name="connsiteY134" fmla="*/ 408842 h 1564151"/>
              <a:gd name="connsiteX135" fmla="*/ 561829 w 812409"/>
              <a:gd name="connsiteY135" fmla="*/ 408842 h 1564151"/>
              <a:gd name="connsiteX136" fmla="*/ 593481 w 812409"/>
              <a:gd name="connsiteY136" fmla="*/ 440495 h 1564151"/>
              <a:gd name="connsiteX137" fmla="*/ 625133 w 812409"/>
              <a:gd name="connsiteY137" fmla="*/ 408842 h 1564151"/>
              <a:gd name="connsiteX138" fmla="*/ 593481 w 812409"/>
              <a:gd name="connsiteY138" fmla="*/ 377190 h 1564151"/>
              <a:gd name="connsiteX139" fmla="*/ 561829 w 812409"/>
              <a:gd name="connsiteY139" fmla="*/ 408842 h 1564151"/>
              <a:gd name="connsiteX140" fmla="*/ 749104 w 812409"/>
              <a:gd name="connsiteY140" fmla="*/ 408842 h 1564151"/>
              <a:gd name="connsiteX141" fmla="*/ 780757 w 812409"/>
              <a:gd name="connsiteY141" fmla="*/ 440495 h 1564151"/>
              <a:gd name="connsiteX142" fmla="*/ 812410 w 812409"/>
              <a:gd name="connsiteY142" fmla="*/ 408842 h 1564151"/>
              <a:gd name="connsiteX143" fmla="*/ 780757 w 812409"/>
              <a:gd name="connsiteY143" fmla="*/ 377190 h 1564151"/>
              <a:gd name="connsiteX144" fmla="*/ 749104 w 812409"/>
              <a:gd name="connsiteY144" fmla="*/ 408842 h 1564151"/>
              <a:gd name="connsiteX145" fmla="*/ 187276 w 812409"/>
              <a:gd name="connsiteY145" fmla="*/ 218928 h 1564151"/>
              <a:gd name="connsiteX146" fmla="*/ 218929 w 812409"/>
              <a:gd name="connsiteY146" fmla="*/ 250581 h 1564151"/>
              <a:gd name="connsiteX147" fmla="*/ 250581 w 812409"/>
              <a:gd name="connsiteY147" fmla="*/ 218928 h 1564151"/>
              <a:gd name="connsiteX148" fmla="*/ 218929 w 812409"/>
              <a:gd name="connsiteY148" fmla="*/ 187276 h 1564151"/>
              <a:gd name="connsiteX149" fmla="*/ 187276 w 812409"/>
              <a:gd name="connsiteY149" fmla="*/ 218928 h 1564151"/>
              <a:gd name="connsiteX150" fmla="*/ 374553 w 812409"/>
              <a:gd name="connsiteY150" fmla="*/ 218928 h 1564151"/>
              <a:gd name="connsiteX151" fmla="*/ 406204 w 812409"/>
              <a:gd name="connsiteY151" fmla="*/ 250581 h 1564151"/>
              <a:gd name="connsiteX152" fmla="*/ 437857 w 812409"/>
              <a:gd name="connsiteY152" fmla="*/ 218928 h 1564151"/>
              <a:gd name="connsiteX153" fmla="*/ 406204 w 812409"/>
              <a:gd name="connsiteY153" fmla="*/ 187276 h 1564151"/>
              <a:gd name="connsiteX154" fmla="*/ 374553 w 812409"/>
              <a:gd name="connsiteY154" fmla="*/ 218928 h 1564151"/>
              <a:gd name="connsiteX155" fmla="*/ 561829 w 812409"/>
              <a:gd name="connsiteY155" fmla="*/ 218928 h 1564151"/>
              <a:gd name="connsiteX156" fmla="*/ 593481 w 812409"/>
              <a:gd name="connsiteY156" fmla="*/ 250581 h 1564151"/>
              <a:gd name="connsiteX157" fmla="*/ 625133 w 812409"/>
              <a:gd name="connsiteY157" fmla="*/ 218928 h 1564151"/>
              <a:gd name="connsiteX158" fmla="*/ 593481 w 812409"/>
              <a:gd name="connsiteY158" fmla="*/ 187276 h 1564151"/>
              <a:gd name="connsiteX159" fmla="*/ 561829 w 812409"/>
              <a:gd name="connsiteY159" fmla="*/ 218928 h 1564151"/>
              <a:gd name="connsiteX160" fmla="*/ 749104 w 812409"/>
              <a:gd name="connsiteY160" fmla="*/ 218928 h 1564151"/>
              <a:gd name="connsiteX161" fmla="*/ 780757 w 812409"/>
              <a:gd name="connsiteY161" fmla="*/ 250581 h 1564151"/>
              <a:gd name="connsiteX162" fmla="*/ 812410 w 812409"/>
              <a:gd name="connsiteY162" fmla="*/ 218928 h 1564151"/>
              <a:gd name="connsiteX163" fmla="*/ 780757 w 812409"/>
              <a:gd name="connsiteY163" fmla="*/ 187276 h 1564151"/>
              <a:gd name="connsiteX164" fmla="*/ 749104 w 812409"/>
              <a:gd name="connsiteY164" fmla="*/ 218928 h 1564151"/>
              <a:gd name="connsiteX165" fmla="*/ 187276 w 812409"/>
              <a:gd name="connsiteY165" fmla="*/ 31652 h 1564151"/>
              <a:gd name="connsiteX166" fmla="*/ 218929 w 812409"/>
              <a:gd name="connsiteY166" fmla="*/ 63304 h 1564151"/>
              <a:gd name="connsiteX167" fmla="*/ 250581 w 812409"/>
              <a:gd name="connsiteY167" fmla="*/ 31652 h 1564151"/>
              <a:gd name="connsiteX168" fmla="*/ 218929 w 812409"/>
              <a:gd name="connsiteY168" fmla="*/ 0 h 1564151"/>
              <a:gd name="connsiteX169" fmla="*/ 187276 w 812409"/>
              <a:gd name="connsiteY169" fmla="*/ 31652 h 1564151"/>
              <a:gd name="connsiteX170" fmla="*/ 374553 w 812409"/>
              <a:gd name="connsiteY170" fmla="*/ 31652 h 1564151"/>
              <a:gd name="connsiteX171" fmla="*/ 406204 w 812409"/>
              <a:gd name="connsiteY171" fmla="*/ 63304 h 1564151"/>
              <a:gd name="connsiteX172" fmla="*/ 437857 w 812409"/>
              <a:gd name="connsiteY172" fmla="*/ 31652 h 1564151"/>
              <a:gd name="connsiteX173" fmla="*/ 406204 w 812409"/>
              <a:gd name="connsiteY173" fmla="*/ 0 h 1564151"/>
              <a:gd name="connsiteX174" fmla="*/ 374553 w 812409"/>
              <a:gd name="connsiteY174" fmla="*/ 31652 h 1564151"/>
              <a:gd name="connsiteX175" fmla="*/ 561829 w 812409"/>
              <a:gd name="connsiteY175" fmla="*/ 31652 h 1564151"/>
              <a:gd name="connsiteX176" fmla="*/ 593481 w 812409"/>
              <a:gd name="connsiteY176" fmla="*/ 63304 h 1564151"/>
              <a:gd name="connsiteX177" fmla="*/ 625133 w 812409"/>
              <a:gd name="connsiteY177" fmla="*/ 31652 h 1564151"/>
              <a:gd name="connsiteX178" fmla="*/ 593481 w 812409"/>
              <a:gd name="connsiteY178" fmla="*/ 0 h 1564151"/>
              <a:gd name="connsiteX179" fmla="*/ 561829 w 812409"/>
              <a:gd name="connsiteY179" fmla="*/ 31652 h 1564151"/>
              <a:gd name="connsiteX180" fmla="*/ 749104 w 812409"/>
              <a:gd name="connsiteY180" fmla="*/ 31652 h 1564151"/>
              <a:gd name="connsiteX181" fmla="*/ 780757 w 812409"/>
              <a:gd name="connsiteY181" fmla="*/ 63304 h 1564151"/>
              <a:gd name="connsiteX182" fmla="*/ 812410 w 812409"/>
              <a:gd name="connsiteY182" fmla="*/ 31652 h 1564151"/>
              <a:gd name="connsiteX183" fmla="*/ 780757 w 812409"/>
              <a:gd name="connsiteY183" fmla="*/ 0 h 1564151"/>
              <a:gd name="connsiteX184" fmla="*/ 749104 w 812409"/>
              <a:gd name="connsiteY184" fmla="*/ 31652 h 1564151"/>
              <a:gd name="connsiteX185" fmla="*/ 31653 w 812409"/>
              <a:gd name="connsiteY185" fmla="*/ 1379513 h 1564151"/>
              <a:gd name="connsiteX186" fmla="*/ 63304 w 812409"/>
              <a:gd name="connsiteY186" fmla="*/ 1347861 h 1564151"/>
              <a:gd name="connsiteX187" fmla="*/ 31653 w 812409"/>
              <a:gd name="connsiteY187" fmla="*/ 1316208 h 1564151"/>
              <a:gd name="connsiteX188" fmla="*/ 0 w 812409"/>
              <a:gd name="connsiteY188" fmla="*/ 1347861 h 1564151"/>
              <a:gd name="connsiteX189" fmla="*/ 31653 w 812409"/>
              <a:gd name="connsiteY189" fmla="*/ 1379513 h 1564151"/>
              <a:gd name="connsiteX190" fmla="*/ 31653 w 812409"/>
              <a:gd name="connsiteY190" fmla="*/ 1189599 h 1564151"/>
              <a:gd name="connsiteX191" fmla="*/ 63304 w 812409"/>
              <a:gd name="connsiteY191" fmla="*/ 1157947 h 1564151"/>
              <a:gd name="connsiteX192" fmla="*/ 31653 w 812409"/>
              <a:gd name="connsiteY192" fmla="*/ 1126295 h 1564151"/>
              <a:gd name="connsiteX193" fmla="*/ 0 w 812409"/>
              <a:gd name="connsiteY193" fmla="*/ 1157947 h 1564151"/>
              <a:gd name="connsiteX194" fmla="*/ 31653 w 812409"/>
              <a:gd name="connsiteY194" fmla="*/ 1189599 h 1564151"/>
              <a:gd name="connsiteX195" fmla="*/ 31653 w 812409"/>
              <a:gd name="connsiteY195" fmla="*/ 1002323 h 1564151"/>
              <a:gd name="connsiteX196" fmla="*/ 63304 w 812409"/>
              <a:gd name="connsiteY196" fmla="*/ 970670 h 1564151"/>
              <a:gd name="connsiteX197" fmla="*/ 31653 w 812409"/>
              <a:gd name="connsiteY197" fmla="*/ 939018 h 1564151"/>
              <a:gd name="connsiteX198" fmla="*/ 0 w 812409"/>
              <a:gd name="connsiteY198" fmla="*/ 970670 h 1564151"/>
              <a:gd name="connsiteX199" fmla="*/ 31653 w 812409"/>
              <a:gd name="connsiteY199" fmla="*/ 1002323 h 1564151"/>
              <a:gd name="connsiteX200" fmla="*/ 31653 w 812409"/>
              <a:gd name="connsiteY200" fmla="*/ 815047 h 1564151"/>
              <a:gd name="connsiteX201" fmla="*/ 63304 w 812409"/>
              <a:gd name="connsiteY201" fmla="*/ 783395 h 1564151"/>
              <a:gd name="connsiteX202" fmla="*/ 31653 w 812409"/>
              <a:gd name="connsiteY202" fmla="*/ 751742 h 1564151"/>
              <a:gd name="connsiteX203" fmla="*/ 0 w 812409"/>
              <a:gd name="connsiteY203" fmla="*/ 783395 h 1564151"/>
              <a:gd name="connsiteX204" fmla="*/ 31653 w 812409"/>
              <a:gd name="connsiteY204" fmla="*/ 815047 h 1564151"/>
              <a:gd name="connsiteX205" fmla="*/ 31653 w 812409"/>
              <a:gd name="connsiteY205" fmla="*/ 627770 h 1564151"/>
              <a:gd name="connsiteX206" fmla="*/ 63304 w 812409"/>
              <a:gd name="connsiteY206" fmla="*/ 596118 h 1564151"/>
              <a:gd name="connsiteX207" fmla="*/ 31653 w 812409"/>
              <a:gd name="connsiteY207" fmla="*/ 564466 h 1564151"/>
              <a:gd name="connsiteX208" fmla="*/ 0 w 812409"/>
              <a:gd name="connsiteY208" fmla="*/ 596118 h 1564151"/>
              <a:gd name="connsiteX209" fmla="*/ 31653 w 812409"/>
              <a:gd name="connsiteY209" fmla="*/ 627770 h 1564151"/>
              <a:gd name="connsiteX210" fmla="*/ 31653 w 812409"/>
              <a:gd name="connsiteY210" fmla="*/ 440495 h 1564151"/>
              <a:gd name="connsiteX211" fmla="*/ 63304 w 812409"/>
              <a:gd name="connsiteY211" fmla="*/ 408842 h 1564151"/>
              <a:gd name="connsiteX212" fmla="*/ 31653 w 812409"/>
              <a:gd name="connsiteY212" fmla="*/ 377190 h 1564151"/>
              <a:gd name="connsiteX213" fmla="*/ 0 w 812409"/>
              <a:gd name="connsiteY213" fmla="*/ 408842 h 1564151"/>
              <a:gd name="connsiteX214" fmla="*/ 31653 w 812409"/>
              <a:gd name="connsiteY214" fmla="*/ 440495 h 1564151"/>
              <a:gd name="connsiteX215" fmla="*/ 31653 w 812409"/>
              <a:gd name="connsiteY215" fmla="*/ 253218 h 1564151"/>
              <a:gd name="connsiteX216" fmla="*/ 63304 w 812409"/>
              <a:gd name="connsiteY216" fmla="*/ 221566 h 1564151"/>
              <a:gd name="connsiteX217" fmla="*/ 31653 w 812409"/>
              <a:gd name="connsiteY217" fmla="*/ 189914 h 1564151"/>
              <a:gd name="connsiteX218" fmla="*/ 0 w 812409"/>
              <a:gd name="connsiteY218" fmla="*/ 221566 h 1564151"/>
              <a:gd name="connsiteX219" fmla="*/ 31653 w 812409"/>
              <a:gd name="connsiteY219" fmla="*/ 253218 h 1564151"/>
              <a:gd name="connsiteX220" fmla="*/ 31653 w 812409"/>
              <a:gd name="connsiteY220" fmla="*/ 65942 h 1564151"/>
              <a:gd name="connsiteX221" fmla="*/ 63304 w 812409"/>
              <a:gd name="connsiteY221" fmla="*/ 34290 h 1564151"/>
              <a:gd name="connsiteX222" fmla="*/ 31653 w 812409"/>
              <a:gd name="connsiteY222" fmla="*/ 2637 h 1564151"/>
              <a:gd name="connsiteX223" fmla="*/ 0 w 812409"/>
              <a:gd name="connsiteY223" fmla="*/ 34290 h 1564151"/>
              <a:gd name="connsiteX224" fmla="*/ 31653 w 812409"/>
              <a:gd name="connsiteY224" fmla="*/ 65942 h 1564151"/>
            </a:gdLst>
            <a:ahLst/>
            <a:cxnLst/>
            <a:rect l="l" t="t" r="r" b="b"/>
            <a:pathLst>
              <a:path w="812409" h="1564151">
                <a:moveTo>
                  <a:pt x="0" y="1532499"/>
                </a:moveTo>
                <a:cubicBezTo>
                  <a:pt x="0" y="1550963"/>
                  <a:pt x="15826" y="1564151"/>
                  <a:pt x="31653" y="1564151"/>
                </a:cubicBezTo>
                <a:cubicBezTo>
                  <a:pt x="50116" y="1564151"/>
                  <a:pt x="63304" y="1548325"/>
                  <a:pt x="63304" y="1532499"/>
                </a:cubicBezTo>
                <a:cubicBezTo>
                  <a:pt x="63304" y="1516673"/>
                  <a:pt x="47479" y="1500847"/>
                  <a:pt x="31653" y="1500847"/>
                </a:cubicBezTo>
                <a:cubicBezTo>
                  <a:pt x="13188" y="1500847"/>
                  <a:pt x="0" y="1516673"/>
                  <a:pt x="0" y="1532499"/>
                </a:cubicBezTo>
                <a:close/>
                <a:moveTo>
                  <a:pt x="187276" y="1532499"/>
                </a:moveTo>
                <a:cubicBezTo>
                  <a:pt x="187276" y="1550963"/>
                  <a:pt x="203103" y="1564151"/>
                  <a:pt x="218929" y="1564151"/>
                </a:cubicBezTo>
                <a:cubicBezTo>
                  <a:pt x="237392" y="1564151"/>
                  <a:pt x="250581" y="1548325"/>
                  <a:pt x="250581" y="1532499"/>
                </a:cubicBezTo>
                <a:cubicBezTo>
                  <a:pt x="250581" y="1516673"/>
                  <a:pt x="234754" y="1500847"/>
                  <a:pt x="218929" y="1500847"/>
                </a:cubicBezTo>
                <a:cubicBezTo>
                  <a:pt x="200465" y="1500847"/>
                  <a:pt x="187276" y="1516673"/>
                  <a:pt x="187276" y="1532499"/>
                </a:cubicBezTo>
                <a:close/>
                <a:moveTo>
                  <a:pt x="374553" y="1532499"/>
                </a:moveTo>
                <a:cubicBezTo>
                  <a:pt x="374553" y="1550963"/>
                  <a:pt x="390379" y="1564151"/>
                  <a:pt x="406204" y="1564151"/>
                </a:cubicBezTo>
                <a:cubicBezTo>
                  <a:pt x="424669" y="1564151"/>
                  <a:pt x="437857" y="1548325"/>
                  <a:pt x="437857" y="1532499"/>
                </a:cubicBezTo>
                <a:cubicBezTo>
                  <a:pt x="437857" y="1516673"/>
                  <a:pt x="422031" y="1500847"/>
                  <a:pt x="406204" y="1500847"/>
                </a:cubicBezTo>
                <a:cubicBezTo>
                  <a:pt x="387741" y="1500847"/>
                  <a:pt x="374553" y="1516673"/>
                  <a:pt x="374553" y="1532499"/>
                </a:cubicBezTo>
                <a:close/>
                <a:moveTo>
                  <a:pt x="561829" y="1532499"/>
                </a:moveTo>
                <a:cubicBezTo>
                  <a:pt x="561829" y="1550963"/>
                  <a:pt x="577654" y="1564151"/>
                  <a:pt x="593481" y="1564151"/>
                </a:cubicBezTo>
                <a:cubicBezTo>
                  <a:pt x="611945" y="1564151"/>
                  <a:pt x="625133" y="1548325"/>
                  <a:pt x="625133" y="1532499"/>
                </a:cubicBezTo>
                <a:cubicBezTo>
                  <a:pt x="625133" y="1516673"/>
                  <a:pt x="609307" y="1500847"/>
                  <a:pt x="593481" y="1500847"/>
                </a:cubicBezTo>
                <a:cubicBezTo>
                  <a:pt x="575017" y="1500847"/>
                  <a:pt x="561829" y="1516673"/>
                  <a:pt x="561829" y="1532499"/>
                </a:cubicBezTo>
                <a:close/>
                <a:moveTo>
                  <a:pt x="749104" y="1532499"/>
                </a:moveTo>
                <a:cubicBezTo>
                  <a:pt x="749104" y="1550963"/>
                  <a:pt x="764931" y="1564151"/>
                  <a:pt x="780757" y="1564151"/>
                </a:cubicBezTo>
                <a:cubicBezTo>
                  <a:pt x="799221" y="1564151"/>
                  <a:pt x="812410" y="1548325"/>
                  <a:pt x="812410" y="1532499"/>
                </a:cubicBezTo>
                <a:cubicBezTo>
                  <a:pt x="812410" y="1516673"/>
                  <a:pt x="796583" y="1500847"/>
                  <a:pt x="780757" y="1500847"/>
                </a:cubicBezTo>
                <a:cubicBezTo>
                  <a:pt x="764931" y="1500847"/>
                  <a:pt x="749104" y="1516673"/>
                  <a:pt x="749104" y="1532499"/>
                </a:cubicBezTo>
                <a:close/>
                <a:moveTo>
                  <a:pt x="187276" y="1345223"/>
                </a:moveTo>
                <a:cubicBezTo>
                  <a:pt x="187276" y="1363687"/>
                  <a:pt x="203103" y="1376875"/>
                  <a:pt x="218929" y="1376875"/>
                </a:cubicBezTo>
                <a:cubicBezTo>
                  <a:pt x="237392" y="1376875"/>
                  <a:pt x="250581" y="1361049"/>
                  <a:pt x="250581" y="1345223"/>
                </a:cubicBezTo>
                <a:cubicBezTo>
                  <a:pt x="250581" y="1326759"/>
                  <a:pt x="234754" y="1313571"/>
                  <a:pt x="218929" y="1313571"/>
                </a:cubicBezTo>
                <a:cubicBezTo>
                  <a:pt x="200465" y="1313571"/>
                  <a:pt x="187276" y="1326759"/>
                  <a:pt x="187276" y="1345223"/>
                </a:cubicBezTo>
                <a:close/>
                <a:moveTo>
                  <a:pt x="374553" y="1345223"/>
                </a:moveTo>
                <a:cubicBezTo>
                  <a:pt x="374553" y="1363687"/>
                  <a:pt x="390379" y="1376875"/>
                  <a:pt x="406204" y="1376875"/>
                </a:cubicBezTo>
                <a:cubicBezTo>
                  <a:pt x="424669" y="1376875"/>
                  <a:pt x="437857" y="1361049"/>
                  <a:pt x="437857" y="1345223"/>
                </a:cubicBezTo>
                <a:cubicBezTo>
                  <a:pt x="437857" y="1326759"/>
                  <a:pt x="422031" y="1313571"/>
                  <a:pt x="406204" y="1313571"/>
                </a:cubicBezTo>
                <a:cubicBezTo>
                  <a:pt x="387741" y="1313571"/>
                  <a:pt x="374553" y="1326759"/>
                  <a:pt x="374553" y="1345223"/>
                </a:cubicBezTo>
                <a:close/>
                <a:moveTo>
                  <a:pt x="561829" y="1345223"/>
                </a:moveTo>
                <a:cubicBezTo>
                  <a:pt x="561829" y="1363687"/>
                  <a:pt x="577654" y="1376875"/>
                  <a:pt x="593481" y="1376875"/>
                </a:cubicBezTo>
                <a:cubicBezTo>
                  <a:pt x="611945" y="1376875"/>
                  <a:pt x="625133" y="1361049"/>
                  <a:pt x="625133" y="1345223"/>
                </a:cubicBezTo>
                <a:cubicBezTo>
                  <a:pt x="625133" y="1326759"/>
                  <a:pt x="609307" y="1313571"/>
                  <a:pt x="593481" y="1313571"/>
                </a:cubicBezTo>
                <a:cubicBezTo>
                  <a:pt x="575017" y="1313571"/>
                  <a:pt x="561829" y="1326759"/>
                  <a:pt x="561829" y="1345223"/>
                </a:cubicBezTo>
                <a:close/>
                <a:moveTo>
                  <a:pt x="749104" y="1345223"/>
                </a:moveTo>
                <a:cubicBezTo>
                  <a:pt x="749104" y="1363687"/>
                  <a:pt x="764931" y="1376875"/>
                  <a:pt x="780757" y="1376875"/>
                </a:cubicBezTo>
                <a:cubicBezTo>
                  <a:pt x="799221" y="1376875"/>
                  <a:pt x="812410" y="1361049"/>
                  <a:pt x="812410" y="1345223"/>
                </a:cubicBezTo>
                <a:cubicBezTo>
                  <a:pt x="812410" y="1326759"/>
                  <a:pt x="796583" y="1313571"/>
                  <a:pt x="780757" y="1313571"/>
                </a:cubicBezTo>
                <a:cubicBezTo>
                  <a:pt x="764931" y="1313571"/>
                  <a:pt x="749104" y="1326759"/>
                  <a:pt x="749104" y="1345223"/>
                </a:cubicBezTo>
                <a:close/>
                <a:moveTo>
                  <a:pt x="187276" y="1157947"/>
                </a:moveTo>
                <a:cubicBezTo>
                  <a:pt x="187276" y="1176411"/>
                  <a:pt x="203103" y="1189599"/>
                  <a:pt x="218929" y="1189599"/>
                </a:cubicBezTo>
                <a:cubicBezTo>
                  <a:pt x="237392" y="1189599"/>
                  <a:pt x="250581" y="1173773"/>
                  <a:pt x="250581" y="1157947"/>
                </a:cubicBezTo>
                <a:cubicBezTo>
                  <a:pt x="250581" y="1139483"/>
                  <a:pt x="234754" y="1126295"/>
                  <a:pt x="218929" y="1126295"/>
                </a:cubicBezTo>
                <a:cubicBezTo>
                  <a:pt x="200465" y="1126295"/>
                  <a:pt x="187276" y="1139483"/>
                  <a:pt x="187276" y="1157947"/>
                </a:cubicBezTo>
                <a:close/>
                <a:moveTo>
                  <a:pt x="374553" y="1157947"/>
                </a:moveTo>
                <a:cubicBezTo>
                  <a:pt x="374553" y="1176411"/>
                  <a:pt x="390379" y="1189599"/>
                  <a:pt x="406204" y="1189599"/>
                </a:cubicBezTo>
                <a:cubicBezTo>
                  <a:pt x="424669" y="1189599"/>
                  <a:pt x="437857" y="1173773"/>
                  <a:pt x="437857" y="1157947"/>
                </a:cubicBezTo>
                <a:cubicBezTo>
                  <a:pt x="437857" y="1139483"/>
                  <a:pt x="422031" y="1126295"/>
                  <a:pt x="406204" y="1126295"/>
                </a:cubicBezTo>
                <a:cubicBezTo>
                  <a:pt x="387741" y="1126295"/>
                  <a:pt x="374553" y="1139483"/>
                  <a:pt x="374553" y="1157947"/>
                </a:cubicBezTo>
                <a:close/>
                <a:moveTo>
                  <a:pt x="561829" y="1157947"/>
                </a:moveTo>
                <a:cubicBezTo>
                  <a:pt x="561829" y="1176411"/>
                  <a:pt x="577654" y="1189599"/>
                  <a:pt x="593481" y="1189599"/>
                </a:cubicBezTo>
                <a:cubicBezTo>
                  <a:pt x="611945" y="1189599"/>
                  <a:pt x="625133" y="1173773"/>
                  <a:pt x="625133" y="1157947"/>
                </a:cubicBezTo>
                <a:cubicBezTo>
                  <a:pt x="625133" y="1139483"/>
                  <a:pt x="609307" y="1126295"/>
                  <a:pt x="593481" y="1126295"/>
                </a:cubicBezTo>
                <a:cubicBezTo>
                  <a:pt x="575017" y="1126295"/>
                  <a:pt x="561829" y="1139483"/>
                  <a:pt x="561829" y="1157947"/>
                </a:cubicBezTo>
                <a:close/>
                <a:moveTo>
                  <a:pt x="749104" y="1157947"/>
                </a:moveTo>
                <a:cubicBezTo>
                  <a:pt x="749104" y="1176411"/>
                  <a:pt x="764931" y="1189599"/>
                  <a:pt x="780757" y="1189599"/>
                </a:cubicBezTo>
                <a:cubicBezTo>
                  <a:pt x="799221" y="1189599"/>
                  <a:pt x="812410" y="1173773"/>
                  <a:pt x="812410" y="1157947"/>
                </a:cubicBezTo>
                <a:cubicBezTo>
                  <a:pt x="812410" y="1139483"/>
                  <a:pt x="796583" y="1126295"/>
                  <a:pt x="780757" y="1126295"/>
                </a:cubicBezTo>
                <a:cubicBezTo>
                  <a:pt x="764931" y="1126295"/>
                  <a:pt x="749104" y="1139483"/>
                  <a:pt x="749104" y="1157947"/>
                </a:cubicBezTo>
                <a:close/>
                <a:moveTo>
                  <a:pt x="187276" y="970670"/>
                </a:moveTo>
                <a:cubicBezTo>
                  <a:pt x="187276" y="989135"/>
                  <a:pt x="203103" y="1002323"/>
                  <a:pt x="218929" y="1002323"/>
                </a:cubicBezTo>
                <a:cubicBezTo>
                  <a:pt x="237392" y="1002323"/>
                  <a:pt x="250581" y="986497"/>
                  <a:pt x="250581" y="970670"/>
                </a:cubicBezTo>
                <a:cubicBezTo>
                  <a:pt x="250581" y="952207"/>
                  <a:pt x="234754" y="939018"/>
                  <a:pt x="218929" y="939018"/>
                </a:cubicBezTo>
                <a:cubicBezTo>
                  <a:pt x="200465" y="939018"/>
                  <a:pt x="187276" y="952207"/>
                  <a:pt x="187276" y="970670"/>
                </a:cubicBezTo>
                <a:close/>
                <a:moveTo>
                  <a:pt x="374553" y="970670"/>
                </a:moveTo>
                <a:cubicBezTo>
                  <a:pt x="374553" y="989135"/>
                  <a:pt x="390379" y="1002323"/>
                  <a:pt x="406204" y="1002323"/>
                </a:cubicBezTo>
                <a:cubicBezTo>
                  <a:pt x="424669" y="1002323"/>
                  <a:pt x="437857" y="986497"/>
                  <a:pt x="437857" y="970670"/>
                </a:cubicBezTo>
                <a:cubicBezTo>
                  <a:pt x="437857" y="952207"/>
                  <a:pt x="422031" y="939018"/>
                  <a:pt x="406204" y="939018"/>
                </a:cubicBezTo>
                <a:cubicBezTo>
                  <a:pt x="387741" y="939018"/>
                  <a:pt x="374553" y="952207"/>
                  <a:pt x="374553" y="970670"/>
                </a:cubicBezTo>
                <a:close/>
                <a:moveTo>
                  <a:pt x="561829" y="970670"/>
                </a:moveTo>
                <a:cubicBezTo>
                  <a:pt x="561829" y="989135"/>
                  <a:pt x="577654" y="1002323"/>
                  <a:pt x="593481" y="1002323"/>
                </a:cubicBezTo>
                <a:cubicBezTo>
                  <a:pt x="611945" y="1002323"/>
                  <a:pt x="625133" y="986497"/>
                  <a:pt x="625133" y="970670"/>
                </a:cubicBezTo>
                <a:cubicBezTo>
                  <a:pt x="625133" y="952207"/>
                  <a:pt x="609307" y="939018"/>
                  <a:pt x="593481" y="939018"/>
                </a:cubicBezTo>
                <a:cubicBezTo>
                  <a:pt x="575017" y="939018"/>
                  <a:pt x="561829" y="952207"/>
                  <a:pt x="561829" y="970670"/>
                </a:cubicBezTo>
                <a:close/>
                <a:moveTo>
                  <a:pt x="749104" y="970670"/>
                </a:moveTo>
                <a:cubicBezTo>
                  <a:pt x="749104" y="989135"/>
                  <a:pt x="764931" y="1002323"/>
                  <a:pt x="780757" y="1002323"/>
                </a:cubicBezTo>
                <a:cubicBezTo>
                  <a:pt x="799221" y="1002323"/>
                  <a:pt x="812410" y="986497"/>
                  <a:pt x="812410" y="970670"/>
                </a:cubicBezTo>
                <a:cubicBezTo>
                  <a:pt x="812410" y="952207"/>
                  <a:pt x="796583" y="939018"/>
                  <a:pt x="780757" y="939018"/>
                </a:cubicBezTo>
                <a:cubicBezTo>
                  <a:pt x="764931" y="939018"/>
                  <a:pt x="749104" y="952207"/>
                  <a:pt x="749104" y="970670"/>
                </a:cubicBezTo>
                <a:close/>
                <a:moveTo>
                  <a:pt x="187276" y="783395"/>
                </a:moveTo>
                <a:cubicBezTo>
                  <a:pt x="187276" y="801858"/>
                  <a:pt x="203103" y="815047"/>
                  <a:pt x="218929" y="815047"/>
                </a:cubicBezTo>
                <a:cubicBezTo>
                  <a:pt x="237392" y="815047"/>
                  <a:pt x="250581" y="799220"/>
                  <a:pt x="250581" y="783395"/>
                </a:cubicBezTo>
                <a:cubicBezTo>
                  <a:pt x="250581" y="764931"/>
                  <a:pt x="234754" y="751742"/>
                  <a:pt x="218929" y="751742"/>
                </a:cubicBezTo>
                <a:cubicBezTo>
                  <a:pt x="200465" y="751742"/>
                  <a:pt x="187276" y="764931"/>
                  <a:pt x="187276" y="783395"/>
                </a:cubicBezTo>
                <a:close/>
                <a:moveTo>
                  <a:pt x="374553" y="783395"/>
                </a:moveTo>
                <a:cubicBezTo>
                  <a:pt x="374553" y="801858"/>
                  <a:pt x="390379" y="815047"/>
                  <a:pt x="406204" y="815047"/>
                </a:cubicBezTo>
                <a:cubicBezTo>
                  <a:pt x="424669" y="815047"/>
                  <a:pt x="437857" y="799220"/>
                  <a:pt x="437857" y="783395"/>
                </a:cubicBezTo>
                <a:cubicBezTo>
                  <a:pt x="437857" y="764931"/>
                  <a:pt x="422031" y="751742"/>
                  <a:pt x="406204" y="751742"/>
                </a:cubicBezTo>
                <a:cubicBezTo>
                  <a:pt x="387741" y="751742"/>
                  <a:pt x="374553" y="764931"/>
                  <a:pt x="374553" y="783395"/>
                </a:cubicBezTo>
                <a:close/>
                <a:moveTo>
                  <a:pt x="561829" y="783395"/>
                </a:moveTo>
                <a:cubicBezTo>
                  <a:pt x="561829" y="801858"/>
                  <a:pt x="577654" y="815047"/>
                  <a:pt x="593481" y="815047"/>
                </a:cubicBezTo>
                <a:cubicBezTo>
                  <a:pt x="611945" y="815047"/>
                  <a:pt x="625133" y="799220"/>
                  <a:pt x="625133" y="783395"/>
                </a:cubicBezTo>
                <a:cubicBezTo>
                  <a:pt x="625133" y="764931"/>
                  <a:pt x="609307" y="751742"/>
                  <a:pt x="593481" y="751742"/>
                </a:cubicBezTo>
                <a:cubicBezTo>
                  <a:pt x="575017" y="751742"/>
                  <a:pt x="561829" y="764931"/>
                  <a:pt x="561829" y="783395"/>
                </a:cubicBezTo>
                <a:close/>
                <a:moveTo>
                  <a:pt x="749104" y="783395"/>
                </a:moveTo>
                <a:cubicBezTo>
                  <a:pt x="749104" y="801858"/>
                  <a:pt x="764931" y="815047"/>
                  <a:pt x="780757" y="815047"/>
                </a:cubicBezTo>
                <a:cubicBezTo>
                  <a:pt x="799221" y="815047"/>
                  <a:pt x="812410" y="799220"/>
                  <a:pt x="812410" y="783395"/>
                </a:cubicBezTo>
                <a:cubicBezTo>
                  <a:pt x="812410" y="764931"/>
                  <a:pt x="796583" y="751742"/>
                  <a:pt x="780757" y="751742"/>
                </a:cubicBezTo>
                <a:cubicBezTo>
                  <a:pt x="764931" y="751742"/>
                  <a:pt x="749104" y="764931"/>
                  <a:pt x="749104" y="783395"/>
                </a:cubicBezTo>
                <a:close/>
                <a:moveTo>
                  <a:pt x="187276" y="596118"/>
                </a:moveTo>
                <a:cubicBezTo>
                  <a:pt x="187276" y="614582"/>
                  <a:pt x="203103" y="627770"/>
                  <a:pt x="218929" y="627770"/>
                </a:cubicBezTo>
                <a:cubicBezTo>
                  <a:pt x="237392" y="627770"/>
                  <a:pt x="250581" y="611945"/>
                  <a:pt x="250581" y="596118"/>
                </a:cubicBezTo>
                <a:cubicBezTo>
                  <a:pt x="250581" y="580292"/>
                  <a:pt x="234754" y="564466"/>
                  <a:pt x="218929" y="564466"/>
                </a:cubicBezTo>
                <a:cubicBezTo>
                  <a:pt x="200465" y="561828"/>
                  <a:pt x="187276" y="577654"/>
                  <a:pt x="187276" y="596118"/>
                </a:cubicBezTo>
                <a:close/>
                <a:moveTo>
                  <a:pt x="374553" y="596118"/>
                </a:moveTo>
                <a:cubicBezTo>
                  <a:pt x="374553" y="614582"/>
                  <a:pt x="390379" y="627770"/>
                  <a:pt x="406204" y="627770"/>
                </a:cubicBezTo>
                <a:cubicBezTo>
                  <a:pt x="424669" y="627770"/>
                  <a:pt x="437857" y="611945"/>
                  <a:pt x="437857" y="596118"/>
                </a:cubicBezTo>
                <a:cubicBezTo>
                  <a:pt x="437857" y="580292"/>
                  <a:pt x="422031" y="564466"/>
                  <a:pt x="406204" y="564466"/>
                </a:cubicBezTo>
                <a:cubicBezTo>
                  <a:pt x="387741" y="561828"/>
                  <a:pt x="374553" y="577654"/>
                  <a:pt x="374553" y="596118"/>
                </a:cubicBezTo>
                <a:close/>
                <a:moveTo>
                  <a:pt x="561829" y="596118"/>
                </a:moveTo>
                <a:cubicBezTo>
                  <a:pt x="561829" y="614582"/>
                  <a:pt x="577654" y="627770"/>
                  <a:pt x="593481" y="627770"/>
                </a:cubicBezTo>
                <a:cubicBezTo>
                  <a:pt x="611945" y="627770"/>
                  <a:pt x="625133" y="611945"/>
                  <a:pt x="625133" y="596118"/>
                </a:cubicBezTo>
                <a:cubicBezTo>
                  <a:pt x="625133" y="580292"/>
                  <a:pt x="609307" y="564466"/>
                  <a:pt x="593481" y="564466"/>
                </a:cubicBezTo>
                <a:cubicBezTo>
                  <a:pt x="575017" y="561828"/>
                  <a:pt x="561829" y="577654"/>
                  <a:pt x="561829" y="596118"/>
                </a:cubicBezTo>
                <a:close/>
                <a:moveTo>
                  <a:pt x="749104" y="596118"/>
                </a:moveTo>
                <a:cubicBezTo>
                  <a:pt x="749104" y="614582"/>
                  <a:pt x="764931" y="627770"/>
                  <a:pt x="780757" y="627770"/>
                </a:cubicBezTo>
                <a:cubicBezTo>
                  <a:pt x="799221" y="627770"/>
                  <a:pt x="812410" y="611945"/>
                  <a:pt x="812410" y="596118"/>
                </a:cubicBezTo>
                <a:cubicBezTo>
                  <a:pt x="812410" y="580292"/>
                  <a:pt x="796583" y="564466"/>
                  <a:pt x="780757" y="564466"/>
                </a:cubicBezTo>
                <a:cubicBezTo>
                  <a:pt x="764931" y="561828"/>
                  <a:pt x="749104" y="577654"/>
                  <a:pt x="749104" y="596118"/>
                </a:cubicBezTo>
                <a:close/>
                <a:moveTo>
                  <a:pt x="187276" y="408842"/>
                </a:moveTo>
                <a:cubicBezTo>
                  <a:pt x="187276" y="427306"/>
                  <a:pt x="203103" y="440495"/>
                  <a:pt x="218929" y="440495"/>
                </a:cubicBezTo>
                <a:cubicBezTo>
                  <a:pt x="237392" y="440495"/>
                  <a:pt x="250581" y="424668"/>
                  <a:pt x="250581" y="408842"/>
                </a:cubicBezTo>
                <a:cubicBezTo>
                  <a:pt x="250581" y="390378"/>
                  <a:pt x="234754" y="377190"/>
                  <a:pt x="218929" y="377190"/>
                </a:cubicBezTo>
                <a:cubicBezTo>
                  <a:pt x="200465" y="374552"/>
                  <a:pt x="187276" y="390378"/>
                  <a:pt x="187276" y="408842"/>
                </a:cubicBezTo>
                <a:close/>
                <a:moveTo>
                  <a:pt x="374553" y="408842"/>
                </a:moveTo>
                <a:cubicBezTo>
                  <a:pt x="374553" y="427306"/>
                  <a:pt x="390379" y="440495"/>
                  <a:pt x="406204" y="440495"/>
                </a:cubicBezTo>
                <a:cubicBezTo>
                  <a:pt x="424669" y="440495"/>
                  <a:pt x="437857" y="424668"/>
                  <a:pt x="437857" y="408842"/>
                </a:cubicBezTo>
                <a:cubicBezTo>
                  <a:pt x="437857" y="390378"/>
                  <a:pt x="422031" y="377190"/>
                  <a:pt x="406204" y="377190"/>
                </a:cubicBezTo>
                <a:cubicBezTo>
                  <a:pt x="387741" y="374552"/>
                  <a:pt x="374553" y="390378"/>
                  <a:pt x="374553" y="408842"/>
                </a:cubicBezTo>
                <a:close/>
                <a:moveTo>
                  <a:pt x="561829" y="408842"/>
                </a:moveTo>
                <a:cubicBezTo>
                  <a:pt x="561829" y="427306"/>
                  <a:pt x="577654" y="440495"/>
                  <a:pt x="593481" y="440495"/>
                </a:cubicBezTo>
                <a:cubicBezTo>
                  <a:pt x="611945" y="440495"/>
                  <a:pt x="625133" y="424668"/>
                  <a:pt x="625133" y="408842"/>
                </a:cubicBezTo>
                <a:cubicBezTo>
                  <a:pt x="625133" y="390378"/>
                  <a:pt x="609307" y="377190"/>
                  <a:pt x="593481" y="377190"/>
                </a:cubicBezTo>
                <a:cubicBezTo>
                  <a:pt x="575017" y="374552"/>
                  <a:pt x="561829" y="390378"/>
                  <a:pt x="561829" y="408842"/>
                </a:cubicBezTo>
                <a:close/>
                <a:moveTo>
                  <a:pt x="749104" y="408842"/>
                </a:moveTo>
                <a:cubicBezTo>
                  <a:pt x="749104" y="427306"/>
                  <a:pt x="764931" y="440495"/>
                  <a:pt x="780757" y="440495"/>
                </a:cubicBezTo>
                <a:cubicBezTo>
                  <a:pt x="799221" y="440495"/>
                  <a:pt x="812410" y="424668"/>
                  <a:pt x="812410" y="408842"/>
                </a:cubicBezTo>
                <a:cubicBezTo>
                  <a:pt x="812410" y="390378"/>
                  <a:pt x="796583" y="377190"/>
                  <a:pt x="780757" y="377190"/>
                </a:cubicBezTo>
                <a:cubicBezTo>
                  <a:pt x="764931" y="374552"/>
                  <a:pt x="749104" y="390378"/>
                  <a:pt x="749104" y="408842"/>
                </a:cubicBezTo>
                <a:close/>
                <a:moveTo>
                  <a:pt x="187276" y="218928"/>
                </a:moveTo>
                <a:cubicBezTo>
                  <a:pt x="187276" y="237392"/>
                  <a:pt x="203103" y="250581"/>
                  <a:pt x="218929" y="250581"/>
                </a:cubicBezTo>
                <a:cubicBezTo>
                  <a:pt x="237392" y="250581"/>
                  <a:pt x="250581" y="234754"/>
                  <a:pt x="250581" y="218928"/>
                </a:cubicBezTo>
                <a:cubicBezTo>
                  <a:pt x="250581" y="200464"/>
                  <a:pt x="234754" y="187276"/>
                  <a:pt x="218929" y="187276"/>
                </a:cubicBezTo>
                <a:cubicBezTo>
                  <a:pt x="200465" y="187276"/>
                  <a:pt x="187276" y="203102"/>
                  <a:pt x="187276" y="218928"/>
                </a:cubicBezTo>
                <a:close/>
                <a:moveTo>
                  <a:pt x="374553" y="218928"/>
                </a:moveTo>
                <a:cubicBezTo>
                  <a:pt x="374553" y="237392"/>
                  <a:pt x="390379" y="250581"/>
                  <a:pt x="406204" y="250581"/>
                </a:cubicBezTo>
                <a:cubicBezTo>
                  <a:pt x="424669" y="250581"/>
                  <a:pt x="437857" y="234754"/>
                  <a:pt x="437857" y="218928"/>
                </a:cubicBezTo>
                <a:cubicBezTo>
                  <a:pt x="437857" y="200464"/>
                  <a:pt x="422031" y="187276"/>
                  <a:pt x="406204" y="187276"/>
                </a:cubicBezTo>
                <a:cubicBezTo>
                  <a:pt x="387741" y="187276"/>
                  <a:pt x="374553" y="203102"/>
                  <a:pt x="374553" y="218928"/>
                </a:cubicBezTo>
                <a:close/>
                <a:moveTo>
                  <a:pt x="561829" y="218928"/>
                </a:moveTo>
                <a:cubicBezTo>
                  <a:pt x="561829" y="237392"/>
                  <a:pt x="577654" y="250581"/>
                  <a:pt x="593481" y="250581"/>
                </a:cubicBezTo>
                <a:cubicBezTo>
                  <a:pt x="611945" y="250581"/>
                  <a:pt x="625133" y="234754"/>
                  <a:pt x="625133" y="218928"/>
                </a:cubicBezTo>
                <a:cubicBezTo>
                  <a:pt x="625133" y="200464"/>
                  <a:pt x="609307" y="187276"/>
                  <a:pt x="593481" y="187276"/>
                </a:cubicBezTo>
                <a:cubicBezTo>
                  <a:pt x="575017" y="187276"/>
                  <a:pt x="561829" y="203102"/>
                  <a:pt x="561829" y="218928"/>
                </a:cubicBezTo>
                <a:close/>
                <a:moveTo>
                  <a:pt x="749104" y="218928"/>
                </a:moveTo>
                <a:cubicBezTo>
                  <a:pt x="749104" y="237392"/>
                  <a:pt x="764931" y="250581"/>
                  <a:pt x="780757" y="250581"/>
                </a:cubicBezTo>
                <a:cubicBezTo>
                  <a:pt x="799221" y="250581"/>
                  <a:pt x="812410" y="234754"/>
                  <a:pt x="812410" y="218928"/>
                </a:cubicBezTo>
                <a:cubicBezTo>
                  <a:pt x="812410" y="200464"/>
                  <a:pt x="796583" y="187276"/>
                  <a:pt x="780757" y="187276"/>
                </a:cubicBezTo>
                <a:cubicBezTo>
                  <a:pt x="764931" y="187276"/>
                  <a:pt x="749104" y="203102"/>
                  <a:pt x="749104" y="218928"/>
                </a:cubicBezTo>
                <a:close/>
                <a:moveTo>
                  <a:pt x="187276" y="31652"/>
                </a:moveTo>
                <a:cubicBezTo>
                  <a:pt x="187276" y="50116"/>
                  <a:pt x="203103" y="63304"/>
                  <a:pt x="218929" y="63304"/>
                </a:cubicBezTo>
                <a:cubicBezTo>
                  <a:pt x="237392" y="63304"/>
                  <a:pt x="250581" y="47478"/>
                  <a:pt x="250581" y="31652"/>
                </a:cubicBezTo>
                <a:cubicBezTo>
                  <a:pt x="250581" y="15826"/>
                  <a:pt x="234754" y="0"/>
                  <a:pt x="218929" y="0"/>
                </a:cubicBezTo>
                <a:cubicBezTo>
                  <a:pt x="200465" y="0"/>
                  <a:pt x="187276" y="15826"/>
                  <a:pt x="187276" y="31652"/>
                </a:cubicBezTo>
                <a:close/>
                <a:moveTo>
                  <a:pt x="374553" y="31652"/>
                </a:moveTo>
                <a:cubicBezTo>
                  <a:pt x="374553" y="50116"/>
                  <a:pt x="390379" y="63304"/>
                  <a:pt x="406204" y="63304"/>
                </a:cubicBezTo>
                <a:cubicBezTo>
                  <a:pt x="424669" y="63304"/>
                  <a:pt x="437857" y="47478"/>
                  <a:pt x="437857" y="31652"/>
                </a:cubicBezTo>
                <a:cubicBezTo>
                  <a:pt x="437857" y="15826"/>
                  <a:pt x="422031" y="0"/>
                  <a:pt x="406204" y="0"/>
                </a:cubicBezTo>
                <a:cubicBezTo>
                  <a:pt x="387741" y="0"/>
                  <a:pt x="374553" y="15826"/>
                  <a:pt x="374553" y="31652"/>
                </a:cubicBezTo>
                <a:close/>
                <a:moveTo>
                  <a:pt x="561829" y="31652"/>
                </a:moveTo>
                <a:cubicBezTo>
                  <a:pt x="561829" y="50116"/>
                  <a:pt x="577654" y="63304"/>
                  <a:pt x="593481" y="63304"/>
                </a:cubicBezTo>
                <a:cubicBezTo>
                  <a:pt x="611945" y="63304"/>
                  <a:pt x="625133" y="47478"/>
                  <a:pt x="625133" y="31652"/>
                </a:cubicBezTo>
                <a:cubicBezTo>
                  <a:pt x="625133" y="15826"/>
                  <a:pt x="609307" y="0"/>
                  <a:pt x="593481" y="0"/>
                </a:cubicBezTo>
                <a:cubicBezTo>
                  <a:pt x="575017" y="0"/>
                  <a:pt x="561829" y="15826"/>
                  <a:pt x="561829" y="31652"/>
                </a:cubicBezTo>
                <a:close/>
                <a:moveTo>
                  <a:pt x="749104" y="31652"/>
                </a:moveTo>
                <a:cubicBezTo>
                  <a:pt x="749104" y="50116"/>
                  <a:pt x="764931" y="63304"/>
                  <a:pt x="780757" y="63304"/>
                </a:cubicBezTo>
                <a:cubicBezTo>
                  <a:pt x="799221" y="63304"/>
                  <a:pt x="812410" y="47478"/>
                  <a:pt x="812410" y="31652"/>
                </a:cubicBezTo>
                <a:cubicBezTo>
                  <a:pt x="812410" y="15826"/>
                  <a:pt x="796583" y="0"/>
                  <a:pt x="780757" y="0"/>
                </a:cubicBezTo>
                <a:cubicBezTo>
                  <a:pt x="764931" y="0"/>
                  <a:pt x="749104" y="15826"/>
                  <a:pt x="749104" y="31652"/>
                </a:cubicBezTo>
                <a:close/>
                <a:moveTo>
                  <a:pt x="31653" y="1379513"/>
                </a:moveTo>
                <a:cubicBezTo>
                  <a:pt x="50116" y="1379513"/>
                  <a:pt x="63304" y="1363687"/>
                  <a:pt x="63304" y="1347861"/>
                </a:cubicBezTo>
                <a:cubicBezTo>
                  <a:pt x="63304" y="1329397"/>
                  <a:pt x="47479" y="1316208"/>
                  <a:pt x="31653" y="1316208"/>
                </a:cubicBezTo>
                <a:cubicBezTo>
                  <a:pt x="13188" y="1316208"/>
                  <a:pt x="0" y="1332035"/>
                  <a:pt x="0" y="1347861"/>
                </a:cubicBezTo>
                <a:cubicBezTo>
                  <a:pt x="0" y="1363687"/>
                  <a:pt x="13188" y="1379513"/>
                  <a:pt x="31653" y="1379513"/>
                </a:cubicBezTo>
                <a:close/>
                <a:moveTo>
                  <a:pt x="31653" y="1189599"/>
                </a:moveTo>
                <a:cubicBezTo>
                  <a:pt x="50116" y="1189599"/>
                  <a:pt x="63304" y="1173773"/>
                  <a:pt x="63304" y="1157947"/>
                </a:cubicBezTo>
                <a:cubicBezTo>
                  <a:pt x="63304" y="1139483"/>
                  <a:pt x="47479" y="1126295"/>
                  <a:pt x="31653" y="1126295"/>
                </a:cubicBezTo>
                <a:cubicBezTo>
                  <a:pt x="13188" y="1126295"/>
                  <a:pt x="0" y="1142121"/>
                  <a:pt x="0" y="1157947"/>
                </a:cubicBezTo>
                <a:cubicBezTo>
                  <a:pt x="0" y="1176411"/>
                  <a:pt x="13188" y="1189599"/>
                  <a:pt x="31653" y="1189599"/>
                </a:cubicBezTo>
                <a:close/>
                <a:moveTo>
                  <a:pt x="31653" y="1002323"/>
                </a:moveTo>
                <a:cubicBezTo>
                  <a:pt x="50116" y="1002323"/>
                  <a:pt x="63304" y="986497"/>
                  <a:pt x="63304" y="970670"/>
                </a:cubicBezTo>
                <a:cubicBezTo>
                  <a:pt x="63304" y="952207"/>
                  <a:pt x="47479" y="939018"/>
                  <a:pt x="31653" y="939018"/>
                </a:cubicBezTo>
                <a:cubicBezTo>
                  <a:pt x="13188" y="939018"/>
                  <a:pt x="0" y="954845"/>
                  <a:pt x="0" y="970670"/>
                </a:cubicBezTo>
                <a:cubicBezTo>
                  <a:pt x="0" y="989135"/>
                  <a:pt x="13188" y="1002323"/>
                  <a:pt x="31653" y="1002323"/>
                </a:cubicBezTo>
                <a:close/>
                <a:moveTo>
                  <a:pt x="31653" y="815047"/>
                </a:moveTo>
                <a:cubicBezTo>
                  <a:pt x="50116" y="815047"/>
                  <a:pt x="63304" y="799220"/>
                  <a:pt x="63304" y="783395"/>
                </a:cubicBezTo>
                <a:cubicBezTo>
                  <a:pt x="63304" y="764931"/>
                  <a:pt x="47479" y="751742"/>
                  <a:pt x="31653" y="751742"/>
                </a:cubicBezTo>
                <a:cubicBezTo>
                  <a:pt x="13188" y="751742"/>
                  <a:pt x="0" y="767568"/>
                  <a:pt x="0" y="783395"/>
                </a:cubicBezTo>
                <a:cubicBezTo>
                  <a:pt x="0" y="801858"/>
                  <a:pt x="13188" y="815047"/>
                  <a:pt x="31653" y="815047"/>
                </a:cubicBezTo>
                <a:close/>
                <a:moveTo>
                  <a:pt x="31653" y="627770"/>
                </a:moveTo>
                <a:cubicBezTo>
                  <a:pt x="50116" y="627770"/>
                  <a:pt x="63304" y="611945"/>
                  <a:pt x="63304" y="596118"/>
                </a:cubicBezTo>
                <a:cubicBezTo>
                  <a:pt x="63304" y="580292"/>
                  <a:pt x="47479" y="564466"/>
                  <a:pt x="31653" y="564466"/>
                </a:cubicBezTo>
                <a:cubicBezTo>
                  <a:pt x="13188" y="564466"/>
                  <a:pt x="0" y="580292"/>
                  <a:pt x="0" y="596118"/>
                </a:cubicBezTo>
                <a:cubicBezTo>
                  <a:pt x="0" y="611945"/>
                  <a:pt x="13188" y="627770"/>
                  <a:pt x="31653" y="627770"/>
                </a:cubicBezTo>
                <a:close/>
                <a:moveTo>
                  <a:pt x="31653" y="440495"/>
                </a:moveTo>
                <a:cubicBezTo>
                  <a:pt x="50116" y="440495"/>
                  <a:pt x="63304" y="424668"/>
                  <a:pt x="63304" y="408842"/>
                </a:cubicBezTo>
                <a:cubicBezTo>
                  <a:pt x="63304" y="390378"/>
                  <a:pt x="47479" y="377190"/>
                  <a:pt x="31653" y="377190"/>
                </a:cubicBezTo>
                <a:cubicBezTo>
                  <a:pt x="13188" y="377190"/>
                  <a:pt x="0" y="393016"/>
                  <a:pt x="0" y="408842"/>
                </a:cubicBezTo>
                <a:cubicBezTo>
                  <a:pt x="0" y="424668"/>
                  <a:pt x="13188" y="440495"/>
                  <a:pt x="31653" y="440495"/>
                </a:cubicBezTo>
                <a:close/>
                <a:moveTo>
                  <a:pt x="31653" y="253218"/>
                </a:moveTo>
                <a:cubicBezTo>
                  <a:pt x="50116" y="253218"/>
                  <a:pt x="63304" y="237392"/>
                  <a:pt x="63304" y="221566"/>
                </a:cubicBezTo>
                <a:cubicBezTo>
                  <a:pt x="63304" y="203102"/>
                  <a:pt x="47479" y="189914"/>
                  <a:pt x="31653" y="189914"/>
                </a:cubicBezTo>
                <a:cubicBezTo>
                  <a:pt x="13188" y="189914"/>
                  <a:pt x="0" y="205740"/>
                  <a:pt x="0" y="221566"/>
                </a:cubicBezTo>
                <a:cubicBezTo>
                  <a:pt x="0" y="237392"/>
                  <a:pt x="13188" y="253218"/>
                  <a:pt x="31653" y="253218"/>
                </a:cubicBezTo>
                <a:close/>
                <a:moveTo>
                  <a:pt x="31653" y="65942"/>
                </a:moveTo>
                <a:cubicBezTo>
                  <a:pt x="50116" y="65942"/>
                  <a:pt x="63304" y="50116"/>
                  <a:pt x="63304" y="34290"/>
                </a:cubicBezTo>
                <a:cubicBezTo>
                  <a:pt x="63304" y="18464"/>
                  <a:pt x="47479" y="2637"/>
                  <a:pt x="31653" y="2637"/>
                </a:cubicBezTo>
                <a:cubicBezTo>
                  <a:pt x="13188" y="2637"/>
                  <a:pt x="0" y="18464"/>
                  <a:pt x="0" y="34290"/>
                </a:cubicBezTo>
                <a:cubicBezTo>
                  <a:pt x="0" y="50116"/>
                  <a:pt x="13188" y="65942"/>
                  <a:pt x="31653" y="6594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2636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53094" y="2403643"/>
            <a:ext cx="1710422" cy="6602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603878" y="1561431"/>
            <a:ext cx="1077785" cy="15024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02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19157" y="552794"/>
            <a:ext cx="1315842" cy="16339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V="1">
            <a:off x="3656841" y="1308798"/>
            <a:ext cx="6505075" cy="1422964"/>
          </a:xfrm>
          <a:custGeom>
            <a:avLst/>
            <a:gdLst>
              <a:gd name="connsiteX0" fmla="*/ 0 w 6240379"/>
              <a:gd name="connsiteY0" fmla="*/ 1613495 h 1613495"/>
              <a:gd name="connsiteX1" fmla="*/ 6240379 w 6240379"/>
              <a:gd name="connsiteY1" fmla="*/ 1613495 h 1613495"/>
              <a:gd name="connsiteX2" fmla="*/ 6240379 w 6240379"/>
              <a:gd name="connsiteY2" fmla="*/ 217832 h 1613495"/>
              <a:gd name="connsiteX3" fmla="*/ 652886 w 6240379"/>
              <a:gd name="connsiteY3" fmla="*/ 217832 h 1613495"/>
              <a:gd name="connsiteX4" fmla="*/ 581527 w 6240379"/>
              <a:gd name="connsiteY4" fmla="*/ 0 h 1613495"/>
              <a:gd name="connsiteX5" fmla="*/ 510168 w 6240379"/>
              <a:gd name="connsiteY5" fmla="*/ 217832 h 1613495"/>
              <a:gd name="connsiteX6" fmla="*/ 0 w 6240379"/>
              <a:gd name="connsiteY6" fmla="*/ 217832 h 1613495"/>
            </a:gdLst>
            <a:ahLst/>
            <a:cxnLst/>
            <a:rect l="l" t="t" r="r" b="b"/>
            <a:pathLst>
              <a:path w="6240379" h="1613495">
                <a:moveTo>
                  <a:pt x="0" y="1613495"/>
                </a:moveTo>
                <a:lnTo>
                  <a:pt x="6240379" y="1613495"/>
                </a:lnTo>
                <a:lnTo>
                  <a:pt x="6240379" y="217832"/>
                </a:lnTo>
                <a:lnTo>
                  <a:pt x="652886" y="217832"/>
                </a:lnTo>
                <a:lnTo>
                  <a:pt x="581527" y="0"/>
                </a:lnTo>
                <a:lnTo>
                  <a:pt x="510168" y="217832"/>
                </a:lnTo>
                <a:lnTo>
                  <a:pt x="0" y="217832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769513" y="1621972"/>
            <a:ext cx="4979200" cy="8115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分析用户对测验系统的需求，包括多种题型支持、实时计时、实时评分等功能。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868914" y="1252501"/>
            <a:ext cx="1373372" cy="13455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42257" y="1696471"/>
            <a:ext cx="494726" cy="457656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769513" y="1356423"/>
            <a:ext cx="4979200" cy="2479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功能需求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 flipV="1">
            <a:off x="2148136" y="2947676"/>
            <a:ext cx="6505075" cy="1422964"/>
          </a:xfrm>
          <a:custGeom>
            <a:avLst/>
            <a:gdLst>
              <a:gd name="connsiteX0" fmla="*/ 0 w 6240379"/>
              <a:gd name="connsiteY0" fmla="*/ 1613495 h 1613495"/>
              <a:gd name="connsiteX1" fmla="*/ 6240379 w 6240379"/>
              <a:gd name="connsiteY1" fmla="*/ 1613495 h 1613495"/>
              <a:gd name="connsiteX2" fmla="*/ 6240379 w 6240379"/>
              <a:gd name="connsiteY2" fmla="*/ 217832 h 1613495"/>
              <a:gd name="connsiteX3" fmla="*/ 652886 w 6240379"/>
              <a:gd name="connsiteY3" fmla="*/ 217832 h 1613495"/>
              <a:gd name="connsiteX4" fmla="*/ 581527 w 6240379"/>
              <a:gd name="connsiteY4" fmla="*/ 0 h 1613495"/>
              <a:gd name="connsiteX5" fmla="*/ 510168 w 6240379"/>
              <a:gd name="connsiteY5" fmla="*/ 217832 h 1613495"/>
              <a:gd name="connsiteX6" fmla="*/ 0 w 6240379"/>
              <a:gd name="connsiteY6" fmla="*/ 217832 h 1613495"/>
            </a:gdLst>
            <a:ahLst/>
            <a:cxnLst/>
            <a:rect l="l" t="t" r="r" b="b"/>
            <a:pathLst>
              <a:path w="6240379" h="1613495">
                <a:moveTo>
                  <a:pt x="0" y="1613495"/>
                </a:moveTo>
                <a:lnTo>
                  <a:pt x="6240379" y="1613495"/>
                </a:lnTo>
                <a:lnTo>
                  <a:pt x="6240379" y="217832"/>
                </a:lnTo>
                <a:lnTo>
                  <a:pt x="652886" y="217832"/>
                </a:lnTo>
                <a:lnTo>
                  <a:pt x="581527" y="0"/>
                </a:lnTo>
                <a:lnTo>
                  <a:pt x="510168" y="217832"/>
                </a:lnTo>
                <a:lnTo>
                  <a:pt x="0" y="217832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521508" y="3298419"/>
            <a:ext cx="4964480" cy="8115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考虑学生和教师的使用需求，设计简单易用、功能完整的测验系统。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39079" y="2893760"/>
            <a:ext cx="1373372" cy="13455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78401" y="3361953"/>
            <a:ext cx="494728" cy="409210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521508" y="3032870"/>
            <a:ext cx="4964480" cy="2479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用户需求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3656841" y="4711136"/>
            <a:ext cx="6505075" cy="1422964"/>
          </a:xfrm>
          <a:custGeom>
            <a:avLst/>
            <a:gdLst>
              <a:gd name="connsiteX0" fmla="*/ 0 w 6240379"/>
              <a:gd name="connsiteY0" fmla="*/ 1613495 h 1613495"/>
              <a:gd name="connsiteX1" fmla="*/ 6240379 w 6240379"/>
              <a:gd name="connsiteY1" fmla="*/ 1613495 h 1613495"/>
              <a:gd name="connsiteX2" fmla="*/ 6240379 w 6240379"/>
              <a:gd name="connsiteY2" fmla="*/ 217832 h 1613495"/>
              <a:gd name="connsiteX3" fmla="*/ 652886 w 6240379"/>
              <a:gd name="connsiteY3" fmla="*/ 217832 h 1613495"/>
              <a:gd name="connsiteX4" fmla="*/ 581527 w 6240379"/>
              <a:gd name="connsiteY4" fmla="*/ 0 h 1613495"/>
              <a:gd name="connsiteX5" fmla="*/ 510168 w 6240379"/>
              <a:gd name="connsiteY5" fmla="*/ 217832 h 1613495"/>
              <a:gd name="connsiteX6" fmla="*/ 0 w 6240379"/>
              <a:gd name="connsiteY6" fmla="*/ 217832 h 1613495"/>
            </a:gdLst>
            <a:ahLst/>
            <a:cxnLst/>
            <a:rect l="l" t="t" r="r" b="b"/>
            <a:pathLst>
              <a:path w="6240379" h="1613495">
                <a:moveTo>
                  <a:pt x="0" y="1613495"/>
                </a:moveTo>
                <a:lnTo>
                  <a:pt x="6240379" y="1613495"/>
                </a:lnTo>
                <a:lnTo>
                  <a:pt x="6240379" y="217832"/>
                </a:lnTo>
                <a:lnTo>
                  <a:pt x="652886" y="217832"/>
                </a:lnTo>
                <a:lnTo>
                  <a:pt x="581527" y="0"/>
                </a:lnTo>
                <a:lnTo>
                  <a:pt x="510168" y="217832"/>
                </a:lnTo>
                <a:lnTo>
                  <a:pt x="0" y="217832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769513" y="5024310"/>
            <a:ext cx="4979200" cy="8115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确定系统运行环境，包括操作系统、处理器、内存等要求。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868914" y="4654839"/>
            <a:ext cx="1373372" cy="13455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42257" y="5098809"/>
            <a:ext cx="494726" cy="457656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769513" y="4758761"/>
            <a:ext cx="4979200" cy="2479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系统需求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需求分析</a:t>
            </a:r>
            <a:endParaRPr kumimoji="1" lang="zh-CN" altLang="en-US"/>
          </a:p>
        </p:txBody>
      </p:sp>
      <p:cxnSp>
        <p:nvCxnSpPr>
          <p:cNvPr id="21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0" y="6708448"/>
            <a:ext cx="12192000" cy="76726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6735315"/>
            <a:ext cx="12192000" cy="12268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17500" dist="127000" dir="5400000" sx="98000" sy="98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5" name="标题 1"/>
          <p:cNvCxnSpPr/>
          <p:nvPr/>
        </p:nvCxnSpPr>
        <p:spPr>
          <a:xfrm>
            <a:off x="728412" y="2228813"/>
            <a:ext cx="10722476" cy="0"/>
          </a:xfrm>
          <a:prstGeom prst="line">
            <a:avLst/>
          </a:prstGeom>
          <a:noFill/>
          <a:ln w="12700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6" name="标题 1"/>
          <p:cNvSpPr txBox="1"/>
          <p:nvPr/>
        </p:nvSpPr>
        <p:spPr>
          <a:xfrm>
            <a:off x="914403" y="2101553"/>
            <a:ext cx="268220" cy="2682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85084" y="2650957"/>
            <a:ext cx="3214771" cy="2630901"/>
          </a:xfrm>
          <a:custGeom>
            <a:avLst/>
            <a:gdLst>
              <a:gd name="connsiteX0" fmla="*/ 75367 w 3214771"/>
              <a:gd name="connsiteY0" fmla="*/ 0 h 2518606"/>
              <a:gd name="connsiteX1" fmla="*/ 150731 w 3214771"/>
              <a:gd name="connsiteY1" fmla="*/ 352925 h 2518606"/>
              <a:gd name="connsiteX2" fmla="*/ 2853817 w 3214771"/>
              <a:gd name="connsiteY2" fmla="*/ 352925 h 2518606"/>
              <a:gd name="connsiteX3" fmla="*/ 3214771 w 3214771"/>
              <a:gd name="connsiteY3" fmla="*/ 713879 h 2518606"/>
              <a:gd name="connsiteX4" fmla="*/ 3214771 w 3214771"/>
              <a:gd name="connsiteY4" fmla="*/ 2518606 h 2518606"/>
              <a:gd name="connsiteX5" fmla="*/ 360954 w 3214771"/>
              <a:gd name="connsiteY5" fmla="*/ 2518606 h 2518606"/>
              <a:gd name="connsiteX6" fmla="*/ 0 w 3214771"/>
              <a:gd name="connsiteY6" fmla="*/ 2157652 h 2518606"/>
              <a:gd name="connsiteX7" fmla="*/ 0 w 3214771"/>
              <a:gd name="connsiteY7" fmla="*/ 352925 h 2518606"/>
              <a:gd name="connsiteX8" fmla="*/ 2 w 3214771"/>
              <a:gd name="connsiteY8" fmla="*/ 352925 h 2518606"/>
            </a:gdLst>
            <a:ahLst/>
            <a:cxnLst/>
            <a:rect l="l" t="t" r="r" b="b"/>
            <a:pathLst>
              <a:path w="3214771" h="2518606">
                <a:moveTo>
                  <a:pt x="75367" y="0"/>
                </a:moveTo>
                <a:lnTo>
                  <a:pt x="150731" y="352925"/>
                </a:lnTo>
                <a:lnTo>
                  <a:pt x="2853817" y="352925"/>
                </a:lnTo>
                <a:cubicBezTo>
                  <a:pt x="3053166" y="352925"/>
                  <a:pt x="3214771" y="514530"/>
                  <a:pt x="3214771" y="713879"/>
                </a:cubicBezTo>
                <a:lnTo>
                  <a:pt x="3214771" y="2518606"/>
                </a:lnTo>
                <a:lnTo>
                  <a:pt x="360954" y="2518606"/>
                </a:lnTo>
                <a:cubicBezTo>
                  <a:pt x="161605" y="2518606"/>
                  <a:pt x="0" y="2357001"/>
                  <a:pt x="0" y="2157652"/>
                </a:cubicBezTo>
                <a:lnTo>
                  <a:pt x="0" y="352925"/>
                </a:lnTo>
                <a:lnTo>
                  <a:pt x="2" y="352925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82263" y="2650957"/>
            <a:ext cx="3214771" cy="2630901"/>
          </a:xfrm>
          <a:custGeom>
            <a:avLst/>
            <a:gdLst>
              <a:gd name="connsiteX0" fmla="*/ 75367 w 3214771"/>
              <a:gd name="connsiteY0" fmla="*/ 0 h 2518606"/>
              <a:gd name="connsiteX1" fmla="*/ 150731 w 3214771"/>
              <a:gd name="connsiteY1" fmla="*/ 352925 h 2518606"/>
              <a:gd name="connsiteX2" fmla="*/ 2853817 w 3214771"/>
              <a:gd name="connsiteY2" fmla="*/ 352925 h 2518606"/>
              <a:gd name="connsiteX3" fmla="*/ 3214771 w 3214771"/>
              <a:gd name="connsiteY3" fmla="*/ 713879 h 2518606"/>
              <a:gd name="connsiteX4" fmla="*/ 3214771 w 3214771"/>
              <a:gd name="connsiteY4" fmla="*/ 2518606 h 2518606"/>
              <a:gd name="connsiteX5" fmla="*/ 360954 w 3214771"/>
              <a:gd name="connsiteY5" fmla="*/ 2518606 h 2518606"/>
              <a:gd name="connsiteX6" fmla="*/ 0 w 3214771"/>
              <a:gd name="connsiteY6" fmla="*/ 2157652 h 2518606"/>
              <a:gd name="connsiteX7" fmla="*/ 0 w 3214771"/>
              <a:gd name="connsiteY7" fmla="*/ 352925 h 2518606"/>
              <a:gd name="connsiteX8" fmla="*/ 3 w 3214771"/>
              <a:gd name="connsiteY8" fmla="*/ 352925 h 2518606"/>
            </a:gdLst>
            <a:ahLst/>
            <a:cxnLst/>
            <a:rect l="l" t="t" r="r" b="b"/>
            <a:pathLst>
              <a:path w="3214771" h="2518606">
                <a:moveTo>
                  <a:pt x="75367" y="0"/>
                </a:moveTo>
                <a:lnTo>
                  <a:pt x="150731" y="352925"/>
                </a:lnTo>
                <a:lnTo>
                  <a:pt x="2853817" y="352925"/>
                </a:lnTo>
                <a:cubicBezTo>
                  <a:pt x="3053166" y="352925"/>
                  <a:pt x="3214771" y="514530"/>
                  <a:pt x="3214771" y="713879"/>
                </a:cubicBezTo>
                <a:lnTo>
                  <a:pt x="3214771" y="2518606"/>
                </a:lnTo>
                <a:lnTo>
                  <a:pt x="360954" y="2518606"/>
                </a:lnTo>
                <a:cubicBezTo>
                  <a:pt x="161605" y="2518606"/>
                  <a:pt x="0" y="2357001"/>
                  <a:pt x="0" y="2157652"/>
                </a:cubicBezTo>
                <a:lnTo>
                  <a:pt x="0" y="352925"/>
                </a:lnTo>
                <a:lnTo>
                  <a:pt x="3" y="352925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979442" y="2650957"/>
            <a:ext cx="3214771" cy="2630901"/>
          </a:xfrm>
          <a:custGeom>
            <a:avLst/>
            <a:gdLst>
              <a:gd name="connsiteX0" fmla="*/ 75367 w 3214771"/>
              <a:gd name="connsiteY0" fmla="*/ 0 h 2518606"/>
              <a:gd name="connsiteX1" fmla="*/ 150731 w 3214771"/>
              <a:gd name="connsiteY1" fmla="*/ 352925 h 2518606"/>
              <a:gd name="connsiteX2" fmla="*/ 2853817 w 3214771"/>
              <a:gd name="connsiteY2" fmla="*/ 352925 h 2518606"/>
              <a:gd name="connsiteX3" fmla="*/ 3214771 w 3214771"/>
              <a:gd name="connsiteY3" fmla="*/ 713879 h 2518606"/>
              <a:gd name="connsiteX4" fmla="*/ 3214771 w 3214771"/>
              <a:gd name="connsiteY4" fmla="*/ 2518606 h 2518606"/>
              <a:gd name="connsiteX5" fmla="*/ 360954 w 3214771"/>
              <a:gd name="connsiteY5" fmla="*/ 2518606 h 2518606"/>
              <a:gd name="connsiteX6" fmla="*/ 0 w 3214771"/>
              <a:gd name="connsiteY6" fmla="*/ 2157652 h 2518606"/>
              <a:gd name="connsiteX7" fmla="*/ 0 w 3214771"/>
              <a:gd name="connsiteY7" fmla="*/ 352925 h 2518606"/>
              <a:gd name="connsiteX8" fmla="*/ 3 w 3214771"/>
              <a:gd name="connsiteY8" fmla="*/ 352925 h 2518606"/>
            </a:gdLst>
            <a:ahLst/>
            <a:cxnLst/>
            <a:rect l="l" t="t" r="r" b="b"/>
            <a:pathLst>
              <a:path w="3214771" h="2518606">
                <a:moveTo>
                  <a:pt x="75367" y="0"/>
                </a:moveTo>
                <a:lnTo>
                  <a:pt x="150731" y="352925"/>
                </a:lnTo>
                <a:lnTo>
                  <a:pt x="2853817" y="352925"/>
                </a:lnTo>
                <a:cubicBezTo>
                  <a:pt x="3053166" y="352925"/>
                  <a:pt x="3214771" y="514530"/>
                  <a:pt x="3214771" y="713879"/>
                </a:cubicBezTo>
                <a:lnTo>
                  <a:pt x="3214771" y="2518606"/>
                </a:lnTo>
                <a:lnTo>
                  <a:pt x="360954" y="2518606"/>
                </a:lnTo>
                <a:cubicBezTo>
                  <a:pt x="161605" y="2518606"/>
                  <a:pt x="0" y="2357001"/>
                  <a:pt x="0" y="2157652"/>
                </a:cubicBezTo>
                <a:lnTo>
                  <a:pt x="0" y="352925"/>
                </a:lnTo>
                <a:lnTo>
                  <a:pt x="3" y="352925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35406" y="3830899"/>
            <a:ext cx="2914126" cy="131983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采用Python开发，使用tkinter构建图形用户界面，openpyxl处理Excel文件。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35405" y="3103302"/>
            <a:ext cx="2914125" cy="64919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系统架构设计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2585" y="3830899"/>
            <a:ext cx="2914126" cy="132530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设计主程序模块QuizGame.py，数据处理模块Exam.py，实现功能分离。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32584" y="3103302"/>
            <a:ext cx="2914125" cy="64919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模块设计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29764" y="3830898"/>
            <a:ext cx="2914126" cy="132530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设计登录界面、测验界面、结果界面等，确保界面布局合理、美观。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29763" y="3103302"/>
            <a:ext cx="2914125" cy="64919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C75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界面设计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73353" y="2160503"/>
            <a:ext cx="150321" cy="15032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73353" y="2160503"/>
            <a:ext cx="150321" cy="15032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411582" y="2101553"/>
            <a:ext cx="268220" cy="26822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470532" y="2160503"/>
            <a:ext cx="150321" cy="15032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908761" y="2101553"/>
            <a:ext cx="268220" cy="26822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967711" y="2160503"/>
            <a:ext cx="150321" cy="15032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967711" y="2160503"/>
            <a:ext cx="150321" cy="15032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0400" y="323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系统设计</a:t>
            </a:r>
            <a:endParaRPr kumimoji="1" lang="zh-CN" altLang="en-US"/>
          </a:p>
        </p:txBody>
      </p:sp>
      <p:cxnSp>
        <p:nvCxnSpPr>
          <p:cNvPr id="24" name="标题 1"/>
          <p:cNvCxnSpPr/>
          <p:nvPr/>
        </p:nvCxnSpPr>
        <p:spPr>
          <a:xfrm>
            <a:off x="0" y="958850"/>
            <a:ext cx="12122150" cy="0"/>
          </a:xfrm>
          <a:prstGeom prst="line">
            <a:avLst/>
          </a:prstGeom>
          <a:noFill/>
          <a:ln w="28575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C75FF"/>
      </a:accent1>
      <a:accent2>
        <a:srgbClr val="2C75FF"/>
      </a:accent2>
      <a:accent3>
        <a:srgbClr val="2C75FF"/>
      </a:accent3>
      <a:accent4>
        <a:srgbClr val="2C75FF"/>
      </a:accent4>
      <a:accent5>
        <a:srgbClr val="2C75FF"/>
      </a:accent5>
      <a:accent6>
        <a:srgbClr val="2C75FF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500</Words>
  <Application>Microsoft Office PowerPoint</Application>
  <PresentationFormat>宽屏</PresentationFormat>
  <Paragraphs>172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5" baseType="lpstr">
      <vt:lpstr>OPPOSans B</vt:lpstr>
      <vt:lpstr>OPPOSans R</vt:lpstr>
      <vt:lpstr>Source Han Sans</vt:lpstr>
      <vt:lpstr>Arial</vt:lpstr>
      <vt:lpstr>OPPOSans H</vt:lpstr>
      <vt:lpstr>Source Han Sans CN Bold</vt:lpstr>
      <vt:lpstr>Source Han Sans CN Regular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刘志轩</cp:lastModifiedBy>
  <cp:revision>1</cp:revision>
  <dcterms:modified xsi:type="dcterms:W3CDTF">2025-06-01T03:44:41Z</dcterms:modified>
</cp:coreProperties>
</file>